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8.jpg" ContentType="image/jpg"/>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2.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4"/>
  </p:sldMasterIdLst>
  <p:notesMasterIdLst>
    <p:notesMasterId r:id="rId24"/>
  </p:notesMasterIdLst>
  <p:sldIdLst>
    <p:sldId id="731" r:id="rId5"/>
    <p:sldId id="713" r:id="rId6"/>
    <p:sldId id="632" r:id="rId7"/>
    <p:sldId id="724" r:id="rId8"/>
    <p:sldId id="725" r:id="rId9"/>
    <p:sldId id="721" r:id="rId10"/>
    <p:sldId id="702" r:id="rId11"/>
    <p:sldId id="701" r:id="rId12"/>
    <p:sldId id="697" r:id="rId13"/>
    <p:sldId id="722" r:id="rId14"/>
    <p:sldId id="723" r:id="rId15"/>
    <p:sldId id="726" r:id="rId16"/>
    <p:sldId id="727" r:id="rId17"/>
    <p:sldId id="728" r:id="rId18"/>
    <p:sldId id="729" r:id="rId19"/>
    <p:sldId id="683" r:id="rId20"/>
    <p:sldId id="656" r:id="rId21"/>
    <p:sldId id="522" r:id="rId22"/>
    <p:sldId id="73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E139E3-FF20-8DC0-ADA7-3664708B0A05}" name="Anvita | Churchgate Partners" initials="A|CP" userId="Anvita | Churchgate Partners" providerId="None"/>
  <p188:author id="{632262FE-05C5-20CF-1249-05E67FD6239E}" name="Priti S Tiwari" initials="PST" userId="S::1037648@GREAVESCOTTON.COM::627a3e8b-840a-4114-8477-34996d68819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99"/>
    <a:srgbClr val="4472C4"/>
    <a:srgbClr val="DEEBF7"/>
    <a:srgbClr val="72AADC"/>
    <a:srgbClr val="ADD6FF"/>
    <a:srgbClr val="F2F2F2"/>
    <a:srgbClr val="00B0F0"/>
    <a:srgbClr val="00B050"/>
    <a:srgbClr val="FBE5D6"/>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B1917D-A3EE-489D-A7C3-0951CB76386E}" v="156" dt="2022-11-14T12:24:17.0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2" autoAdjust="0"/>
    <p:restoredTop sz="93580" autoAdjust="0"/>
  </p:normalViewPr>
  <p:slideViewPr>
    <p:cSldViewPr snapToGrid="0">
      <p:cViewPr varScale="1">
        <p:scale>
          <a:sx n="64" d="100"/>
          <a:sy n="64" d="100"/>
        </p:scale>
        <p:origin x="1056" y="72"/>
      </p:cViewPr>
      <p:guideLst/>
    </p:cSldViewPr>
  </p:slideViewPr>
  <p:notesTextViewPr>
    <p:cViewPr>
      <p:scale>
        <a:sx n="1" d="1"/>
        <a:sy n="1" d="1"/>
      </p:scale>
      <p:origin x="0" y="0"/>
    </p:cViewPr>
  </p:notesTextViewPr>
  <p:sorterViewPr>
    <p:cViewPr varScale="1">
      <p:scale>
        <a:sx n="1" d="1"/>
        <a:sy n="1" d="1"/>
      </p:scale>
      <p:origin x="0" y="-4044"/>
    </p:cViewPr>
  </p:sorterViewPr>
  <p:notesViewPr>
    <p:cSldViewPr snapToGrid="0">
      <p:cViewPr varScale="1">
        <p:scale>
          <a:sx n="52" d="100"/>
          <a:sy n="52" d="100"/>
        </p:scale>
        <p:origin x="29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ylaxmi S Kumar" userId="26e058c0-0498-4c62-aac4-bdc353ce9ae1" providerId="ADAL" clId="{E3B1917D-A3EE-489D-A7C3-0951CB76386E}"/>
    <pc:docChg chg="undo custSel addSld delSld modSld sldOrd modMainMaster">
      <pc:chgData name="Jaylaxmi S Kumar" userId="26e058c0-0498-4c62-aac4-bdc353ce9ae1" providerId="ADAL" clId="{E3B1917D-A3EE-489D-A7C3-0951CB76386E}" dt="2022-11-14T12:53:49.552" v="6710" actId="20577"/>
      <pc:docMkLst>
        <pc:docMk/>
      </pc:docMkLst>
      <pc:sldChg chg="modSp mod">
        <pc:chgData name="Jaylaxmi S Kumar" userId="26e058c0-0498-4c62-aac4-bdc353ce9ae1" providerId="ADAL" clId="{E3B1917D-A3EE-489D-A7C3-0951CB76386E}" dt="2022-11-14T12:51:26.278" v="6706" actId="20577"/>
        <pc:sldMkLst>
          <pc:docMk/>
          <pc:sldMk cId="3495601127" sldId="522"/>
        </pc:sldMkLst>
        <pc:spChg chg="mod">
          <ac:chgData name="Jaylaxmi S Kumar" userId="26e058c0-0498-4c62-aac4-bdc353ce9ae1" providerId="ADAL" clId="{E3B1917D-A3EE-489D-A7C3-0951CB76386E}" dt="2022-11-14T12:51:26.278" v="6706" actId="20577"/>
          <ac:spMkLst>
            <pc:docMk/>
            <pc:sldMk cId="3495601127" sldId="522"/>
            <ac:spMk id="29" creationId="{161CA648-11D2-4BBB-B023-71CC5EFBA4ED}"/>
          </ac:spMkLst>
        </pc:spChg>
      </pc:sldChg>
      <pc:sldChg chg="addSp delSp modSp mod">
        <pc:chgData name="Jaylaxmi S Kumar" userId="26e058c0-0498-4c62-aac4-bdc353ce9ae1" providerId="ADAL" clId="{E3B1917D-A3EE-489D-A7C3-0951CB76386E}" dt="2022-11-14T12:23:36.352" v="6555" actId="20577"/>
        <pc:sldMkLst>
          <pc:docMk/>
          <pc:sldMk cId="600937462" sldId="632"/>
        </pc:sldMkLst>
        <pc:spChg chg="add del mod">
          <ac:chgData name="Jaylaxmi S Kumar" userId="26e058c0-0498-4c62-aac4-bdc353ce9ae1" providerId="ADAL" clId="{E3B1917D-A3EE-489D-A7C3-0951CB76386E}" dt="2022-11-14T00:22:35.911" v="5769" actId="478"/>
          <ac:spMkLst>
            <pc:docMk/>
            <pc:sldMk cId="600937462" sldId="632"/>
            <ac:spMk id="2" creationId="{7B7C15FC-1A48-5398-4EB1-CF54D40A21A4}"/>
          </ac:spMkLst>
        </pc:spChg>
        <pc:spChg chg="mod">
          <ac:chgData name="Jaylaxmi S Kumar" userId="26e058c0-0498-4c62-aac4-bdc353ce9ae1" providerId="ADAL" clId="{E3B1917D-A3EE-489D-A7C3-0951CB76386E}" dt="2022-11-14T08:13:55" v="6533" actId="20577"/>
          <ac:spMkLst>
            <pc:docMk/>
            <pc:sldMk cId="600937462" sldId="632"/>
            <ac:spMk id="3" creationId="{28B76D62-C750-E801-2091-6191D3E2FDB9}"/>
          </ac:spMkLst>
        </pc:spChg>
        <pc:spChg chg="mod">
          <ac:chgData name="Jaylaxmi S Kumar" userId="26e058c0-0498-4c62-aac4-bdc353ce9ae1" providerId="ADAL" clId="{E3B1917D-A3EE-489D-A7C3-0951CB76386E}" dt="2022-11-14T12:23:36.352" v="6555" actId="20577"/>
          <ac:spMkLst>
            <pc:docMk/>
            <pc:sldMk cId="600937462" sldId="632"/>
            <ac:spMk id="6" creationId="{7D283ED3-B088-4771-A79F-6C283FCE5D0D}"/>
          </ac:spMkLst>
        </pc:spChg>
        <pc:spChg chg="mod">
          <ac:chgData name="Jaylaxmi S Kumar" userId="26e058c0-0498-4c62-aac4-bdc353ce9ae1" providerId="ADAL" clId="{E3B1917D-A3EE-489D-A7C3-0951CB76386E}" dt="2022-11-12T14:19:37.539" v="3637" actId="20577"/>
          <ac:spMkLst>
            <pc:docMk/>
            <pc:sldMk cId="600937462" sldId="632"/>
            <ac:spMk id="7" creationId="{19E8839B-B149-6409-FF45-67F768B849F0}"/>
          </ac:spMkLst>
        </pc:spChg>
        <pc:spChg chg="mod">
          <ac:chgData name="Jaylaxmi S Kumar" userId="26e058c0-0498-4c62-aac4-bdc353ce9ae1" providerId="ADAL" clId="{E3B1917D-A3EE-489D-A7C3-0951CB76386E}" dt="2022-11-12T06:07:04.404" v="1910" actId="20577"/>
          <ac:spMkLst>
            <pc:docMk/>
            <pc:sldMk cId="600937462" sldId="632"/>
            <ac:spMk id="51" creationId="{4FA401D5-8520-46F4-9689-6A30D8102034}"/>
          </ac:spMkLst>
        </pc:spChg>
      </pc:sldChg>
      <pc:sldChg chg="add del">
        <pc:chgData name="Jaylaxmi S Kumar" userId="26e058c0-0498-4c62-aac4-bdc353ce9ae1" providerId="ADAL" clId="{E3B1917D-A3EE-489D-A7C3-0951CB76386E}" dt="2022-11-14T05:15:18.971" v="6385" actId="47"/>
        <pc:sldMkLst>
          <pc:docMk/>
          <pc:sldMk cId="3817718135" sldId="651"/>
        </pc:sldMkLst>
      </pc:sldChg>
      <pc:sldChg chg="modSp mod">
        <pc:chgData name="Jaylaxmi S Kumar" userId="26e058c0-0498-4c62-aac4-bdc353ce9ae1" providerId="ADAL" clId="{E3B1917D-A3EE-489D-A7C3-0951CB76386E}" dt="2022-11-12T15:47:05.348" v="5717" actId="20577"/>
        <pc:sldMkLst>
          <pc:docMk/>
          <pc:sldMk cId="1119865455" sldId="656"/>
        </pc:sldMkLst>
        <pc:spChg chg="mod">
          <ac:chgData name="Jaylaxmi S Kumar" userId="26e058c0-0498-4c62-aac4-bdc353ce9ae1" providerId="ADAL" clId="{E3B1917D-A3EE-489D-A7C3-0951CB76386E}" dt="2022-11-12T15:47:05.348" v="5717" actId="20577"/>
          <ac:spMkLst>
            <pc:docMk/>
            <pc:sldMk cId="1119865455" sldId="656"/>
            <ac:spMk id="23" creationId="{D0AFBC96-C191-C024-E058-8B8F8A708E74}"/>
          </ac:spMkLst>
        </pc:spChg>
      </pc:sldChg>
      <pc:sldChg chg="modSp del mod">
        <pc:chgData name="Jaylaxmi S Kumar" userId="26e058c0-0498-4c62-aac4-bdc353ce9ae1" providerId="ADAL" clId="{E3B1917D-A3EE-489D-A7C3-0951CB76386E}" dt="2022-11-14T00:40:22.344" v="5913" actId="47"/>
        <pc:sldMkLst>
          <pc:docMk/>
          <pc:sldMk cId="3898843437" sldId="673"/>
        </pc:sldMkLst>
        <pc:spChg chg="mod">
          <ac:chgData name="Jaylaxmi S Kumar" userId="26e058c0-0498-4c62-aac4-bdc353ce9ae1" providerId="ADAL" clId="{E3B1917D-A3EE-489D-A7C3-0951CB76386E}" dt="2022-11-12T05:57:25.319" v="1438" actId="20577"/>
          <ac:spMkLst>
            <pc:docMk/>
            <pc:sldMk cId="3898843437" sldId="673"/>
            <ac:spMk id="156" creationId="{00000000-0000-0000-0000-000000000000}"/>
          </ac:spMkLst>
        </pc:spChg>
      </pc:sldChg>
      <pc:sldChg chg="modSp add del mod">
        <pc:chgData name="Jaylaxmi S Kumar" userId="26e058c0-0498-4c62-aac4-bdc353ce9ae1" providerId="ADAL" clId="{E3B1917D-A3EE-489D-A7C3-0951CB76386E}" dt="2022-11-12T15:46:02.548" v="5708" actId="47"/>
        <pc:sldMkLst>
          <pc:docMk/>
          <pc:sldMk cId="691197317" sldId="676"/>
        </pc:sldMkLst>
        <pc:spChg chg="mod">
          <ac:chgData name="Jaylaxmi S Kumar" userId="26e058c0-0498-4c62-aac4-bdc353ce9ae1" providerId="ADAL" clId="{E3B1917D-A3EE-489D-A7C3-0951CB76386E}" dt="2022-11-12T15:07:05.986" v="4497" actId="20577"/>
          <ac:spMkLst>
            <pc:docMk/>
            <pc:sldMk cId="691197317" sldId="676"/>
            <ac:spMk id="8" creationId="{6BCA8B0B-03C9-4198-920A-1FB539EFF3E5}"/>
          </ac:spMkLst>
        </pc:spChg>
        <pc:spChg chg="mod">
          <ac:chgData name="Jaylaxmi S Kumar" userId="26e058c0-0498-4c62-aac4-bdc353ce9ae1" providerId="ADAL" clId="{E3B1917D-A3EE-489D-A7C3-0951CB76386E}" dt="2022-11-12T15:09:39.612" v="4515" actId="255"/>
          <ac:spMkLst>
            <pc:docMk/>
            <pc:sldMk cId="691197317" sldId="676"/>
            <ac:spMk id="11" creationId="{F18BED13-BBE8-4DE6-A7EC-0672551876FD}"/>
          </ac:spMkLst>
        </pc:spChg>
        <pc:spChg chg="mod">
          <ac:chgData name="Jaylaxmi S Kumar" userId="26e058c0-0498-4c62-aac4-bdc353ce9ae1" providerId="ADAL" clId="{E3B1917D-A3EE-489D-A7C3-0951CB76386E}" dt="2022-11-12T15:10:11.567" v="4517" actId="255"/>
          <ac:spMkLst>
            <pc:docMk/>
            <pc:sldMk cId="691197317" sldId="676"/>
            <ac:spMk id="12" creationId="{F18BED13-BBE8-4DE6-A7EC-0672551876FD}"/>
          </ac:spMkLst>
        </pc:spChg>
        <pc:spChg chg="mod">
          <ac:chgData name="Jaylaxmi S Kumar" userId="26e058c0-0498-4c62-aac4-bdc353ce9ae1" providerId="ADAL" clId="{E3B1917D-A3EE-489D-A7C3-0951CB76386E}" dt="2022-11-12T15:10:19.834" v="4518" actId="255"/>
          <ac:spMkLst>
            <pc:docMk/>
            <pc:sldMk cId="691197317" sldId="676"/>
            <ac:spMk id="14" creationId="{F18BED13-BBE8-4DE6-A7EC-0672551876FD}"/>
          </ac:spMkLst>
        </pc:spChg>
      </pc:sldChg>
      <pc:sldChg chg="delSp modSp add del mod">
        <pc:chgData name="Jaylaxmi S Kumar" userId="26e058c0-0498-4c62-aac4-bdc353ce9ae1" providerId="ADAL" clId="{E3B1917D-A3EE-489D-A7C3-0951CB76386E}" dt="2022-11-12T04:20:27.110" v="1313" actId="2696"/>
        <pc:sldMkLst>
          <pc:docMk/>
          <pc:sldMk cId="1028869515" sldId="676"/>
        </pc:sldMkLst>
        <pc:spChg chg="mod">
          <ac:chgData name="Jaylaxmi S Kumar" userId="26e058c0-0498-4c62-aac4-bdc353ce9ae1" providerId="ADAL" clId="{E3B1917D-A3EE-489D-A7C3-0951CB76386E}" dt="2022-11-12T04:19:15.722" v="1305" actId="14100"/>
          <ac:spMkLst>
            <pc:docMk/>
            <pc:sldMk cId="1028869515" sldId="676"/>
            <ac:spMk id="11" creationId="{F18BED13-BBE8-4DE6-A7EC-0672551876FD}"/>
          </ac:spMkLst>
        </pc:spChg>
        <pc:spChg chg="mod">
          <ac:chgData name="Jaylaxmi S Kumar" userId="26e058c0-0498-4c62-aac4-bdc353ce9ae1" providerId="ADAL" clId="{E3B1917D-A3EE-489D-A7C3-0951CB76386E}" dt="2022-11-12T04:19:37.345" v="1312" actId="20577"/>
          <ac:spMkLst>
            <pc:docMk/>
            <pc:sldMk cId="1028869515" sldId="676"/>
            <ac:spMk id="12" creationId="{F18BED13-BBE8-4DE6-A7EC-0672551876FD}"/>
          </ac:spMkLst>
        </pc:spChg>
        <pc:spChg chg="mod">
          <ac:chgData name="Jaylaxmi S Kumar" userId="26e058c0-0498-4c62-aac4-bdc353ce9ae1" providerId="ADAL" clId="{E3B1917D-A3EE-489D-A7C3-0951CB76386E}" dt="2022-11-12T04:19:32.457" v="1311" actId="14100"/>
          <ac:spMkLst>
            <pc:docMk/>
            <pc:sldMk cId="1028869515" sldId="676"/>
            <ac:spMk id="14" creationId="{F18BED13-BBE8-4DE6-A7EC-0672551876FD}"/>
          </ac:spMkLst>
        </pc:spChg>
        <pc:spChg chg="del">
          <ac:chgData name="Jaylaxmi S Kumar" userId="26e058c0-0498-4c62-aac4-bdc353ce9ae1" providerId="ADAL" clId="{E3B1917D-A3EE-489D-A7C3-0951CB76386E}" dt="2022-11-12T04:18:33.020" v="1288" actId="478"/>
          <ac:spMkLst>
            <pc:docMk/>
            <pc:sldMk cId="1028869515" sldId="676"/>
            <ac:spMk id="20" creationId="{00000000-0000-0000-0000-000000000000}"/>
          </ac:spMkLst>
        </pc:spChg>
        <pc:spChg chg="del">
          <ac:chgData name="Jaylaxmi S Kumar" userId="26e058c0-0498-4c62-aac4-bdc353ce9ae1" providerId="ADAL" clId="{E3B1917D-A3EE-489D-A7C3-0951CB76386E}" dt="2022-11-12T04:18:37.040" v="1290" actId="478"/>
          <ac:spMkLst>
            <pc:docMk/>
            <pc:sldMk cId="1028869515" sldId="676"/>
            <ac:spMk id="21" creationId="{00000000-0000-0000-0000-000000000000}"/>
          </ac:spMkLst>
        </pc:spChg>
        <pc:spChg chg="del">
          <ac:chgData name="Jaylaxmi S Kumar" userId="26e058c0-0498-4c62-aac4-bdc353ce9ae1" providerId="ADAL" clId="{E3B1917D-A3EE-489D-A7C3-0951CB76386E}" dt="2022-11-12T04:18:45.428" v="1292" actId="478"/>
          <ac:spMkLst>
            <pc:docMk/>
            <pc:sldMk cId="1028869515" sldId="676"/>
            <ac:spMk id="22" creationId="{00000000-0000-0000-0000-000000000000}"/>
          </ac:spMkLst>
        </pc:spChg>
        <pc:spChg chg="del">
          <ac:chgData name="Jaylaxmi S Kumar" userId="26e058c0-0498-4c62-aac4-bdc353ce9ae1" providerId="ADAL" clId="{E3B1917D-A3EE-489D-A7C3-0951CB76386E}" dt="2022-11-12T04:18:51.417" v="1294" actId="478"/>
          <ac:spMkLst>
            <pc:docMk/>
            <pc:sldMk cId="1028869515" sldId="676"/>
            <ac:spMk id="23" creationId="{F18BED13-BBE8-4DE6-A7EC-0672551876FD}"/>
          </ac:spMkLst>
        </pc:spChg>
        <pc:spChg chg="del">
          <ac:chgData name="Jaylaxmi S Kumar" userId="26e058c0-0498-4c62-aac4-bdc353ce9ae1" providerId="ADAL" clId="{E3B1917D-A3EE-489D-A7C3-0951CB76386E}" dt="2022-11-12T04:18:27.763" v="1286" actId="478"/>
          <ac:spMkLst>
            <pc:docMk/>
            <pc:sldMk cId="1028869515" sldId="676"/>
            <ac:spMk id="24" creationId="{F18BED13-BBE8-4DE6-A7EC-0672551876FD}"/>
          </ac:spMkLst>
        </pc:spChg>
        <pc:spChg chg="del">
          <ac:chgData name="Jaylaxmi S Kumar" userId="26e058c0-0498-4c62-aac4-bdc353ce9ae1" providerId="ADAL" clId="{E3B1917D-A3EE-489D-A7C3-0951CB76386E}" dt="2022-11-12T04:18:49.132" v="1293" actId="478"/>
          <ac:spMkLst>
            <pc:docMk/>
            <pc:sldMk cId="1028869515" sldId="676"/>
            <ac:spMk id="31" creationId="{00000000-0000-0000-0000-000000000000}"/>
          </ac:spMkLst>
        </pc:spChg>
        <pc:spChg chg="del">
          <ac:chgData name="Jaylaxmi S Kumar" userId="26e058c0-0498-4c62-aac4-bdc353ce9ae1" providerId="ADAL" clId="{E3B1917D-A3EE-489D-A7C3-0951CB76386E}" dt="2022-11-12T04:18:53.373" v="1295" actId="478"/>
          <ac:spMkLst>
            <pc:docMk/>
            <pc:sldMk cId="1028869515" sldId="676"/>
            <ac:spMk id="32" creationId="{00000000-0000-0000-0000-000000000000}"/>
          </ac:spMkLst>
        </pc:spChg>
        <pc:spChg chg="del">
          <ac:chgData name="Jaylaxmi S Kumar" userId="26e058c0-0498-4c62-aac4-bdc353ce9ae1" providerId="ADAL" clId="{E3B1917D-A3EE-489D-A7C3-0951CB76386E}" dt="2022-11-12T04:18:59.388" v="1298" actId="478"/>
          <ac:spMkLst>
            <pc:docMk/>
            <pc:sldMk cId="1028869515" sldId="676"/>
            <ac:spMk id="33" creationId="{00000000-0000-0000-0000-000000000000}"/>
          </ac:spMkLst>
        </pc:spChg>
        <pc:graphicFrameChg chg="del mod">
          <ac:chgData name="Jaylaxmi S Kumar" userId="26e058c0-0498-4c62-aac4-bdc353ce9ae1" providerId="ADAL" clId="{E3B1917D-A3EE-489D-A7C3-0951CB76386E}" dt="2022-11-12T04:18:30.621" v="1287" actId="478"/>
          <ac:graphicFrameMkLst>
            <pc:docMk/>
            <pc:sldMk cId="1028869515" sldId="676"/>
            <ac:graphicFrameMk id="7" creationId="{00000000-0000-0000-0000-000000000000}"/>
          </ac:graphicFrameMkLst>
        </pc:graphicFrameChg>
        <pc:graphicFrameChg chg="del">
          <ac:chgData name="Jaylaxmi S Kumar" userId="26e058c0-0498-4c62-aac4-bdc353ce9ae1" providerId="ADAL" clId="{E3B1917D-A3EE-489D-A7C3-0951CB76386E}" dt="2022-11-12T04:18:43.299" v="1291" actId="478"/>
          <ac:graphicFrameMkLst>
            <pc:docMk/>
            <pc:sldMk cId="1028869515" sldId="676"/>
            <ac:graphicFrameMk id="18" creationId="{00000000-0000-0000-0000-000000000000}"/>
          </ac:graphicFrameMkLst>
        </pc:graphicFrameChg>
        <pc:graphicFrameChg chg="del mod">
          <ac:chgData name="Jaylaxmi S Kumar" userId="26e058c0-0498-4c62-aac4-bdc353ce9ae1" providerId="ADAL" clId="{E3B1917D-A3EE-489D-A7C3-0951CB76386E}" dt="2022-11-12T04:19:26.883" v="1309" actId="478"/>
          <ac:graphicFrameMkLst>
            <pc:docMk/>
            <pc:sldMk cId="1028869515" sldId="676"/>
            <ac:graphicFrameMk id="27" creationId="{00000000-0000-0000-0000-000000000000}"/>
          </ac:graphicFrameMkLst>
        </pc:graphicFrameChg>
        <pc:graphicFrameChg chg="del">
          <ac:chgData name="Jaylaxmi S Kumar" userId="26e058c0-0498-4c62-aac4-bdc353ce9ae1" providerId="ADAL" clId="{E3B1917D-A3EE-489D-A7C3-0951CB76386E}" dt="2022-11-12T04:18:55.492" v="1296" actId="478"/>
          <ac:graphicFrameMkLst>
            <pc:docMk/>
            <pc:sldMk cId="1028869515" sldId="676"/>
            <ac:graphicFrameMk id="30" creationId="{00000000-0000-0000-0000-000000000000}"/>
          </ac:graphicFrameMkLst>
        </pc:graphicFrameChg>
        <pc:picChg chg="mod">
          <ac:chgData name="Jaylaxmi S Kumar" userId="26e058c0-0498-4c62-aac4-bdc353ce9ae1" providerId="ADAL" clId="{E3B1917D-A3EE-489D-A7C3-0951CB76386E}" dt="2022-11-12T04:19:09.022" v="1302" actId="1076"/>
          <ac:picMkLst>
            <pc:docMk/>
            <pc:sldMk cId="1028869515" sldId="676"/>
            <ac:picMk id="5" creationId="{A4071119-AA79-0EA9-321B-157AAB7BCB43}"/>
          </ac:picMkLst>
        </pc:picChg>
        <pc:picChg chg="del">
          <ac:chgData name="Jaylaxmi S Kumar" userId="26e058c0-0498-4c62-aac4-bdc353ce9ae1" providerId="ADAL" clId="{E3B1917D-A3EE-489D-A7C3-0951CB76386E}" dt="2022-11-12T04:18:35.126" v="1289" actId="478"/>
          <ac:picMkLst>
            <pc:docMk/>
            <pc:sldMk cId="1028869515" sldId="676"/>
            <ac:picMk id="34" creationId="{00000000-0000-0000-0000-000000000000}"/>
          </ac:picMkLst>
        </pc:picChg>
        <pc:picChg chg="del">
          <ac:chgData name="Jaylaxmi S Kumar" userId="26e058c0-0498-4c62-aac4-bdc353ce9ae1" providerId="ADAL" clId="{E3B1917D-A3EE-489D-A7C3-0951CB76386E}" dt="2022-11-12T04:18:57.400" v="1297" actId="478"/>
          <ac:picMkLst>
            <pc:docMk/>
            <pc:sldMk cId="1028869515" sldId="676"/>
            <ac:picMk id="36" creationId="{00000000-0000-0000-0000-000000000000}"/>
          </ac:picMkLst>
        </pc:picChg>
      </pc:sldChg>
      <pc:sldChg chg="modSp del mod">
        <pc:chgData name="Jaylaxmi S Kumar" userId="26e058c0-0498-4c62-aac4-bdc353ce9ae1" providerId="ADAL" clId="{E3B1917D-A3EE-489D-A7C3-0951CB76386E}" dt="2022-11-12T01:38:15.447" v="898" actId="2696"/>
        <pc:sldMkLst>
          <pc:docMk/>
          <pc:sldMk cId="2569229882" sldId="676"/>
        </pc:sldMkLst>
        <pc:spChg chg="mod">
          <ac:chgData name="Jaylaxmi S Kumar" userId="26e058c0-0498-4c62-aac4-bdc353ce9ae1" providerId="ADAL" clId="{E3B1917D-A3EE-489D-A7C3-0951CB76386E}" dt="2022-11-12T00:45:28.839" v="268" actId="20577"/>
          <ac:spMkLst>
            <pc:docMk/>
            <pc:sldMk cId="2569229882" sldId="676"/>
            <ac:spMk id="3" creationId="{00000000-0000-0000-0000-000000000000}"/>
          </ac:spMkLst>
        </pc:spChg>
      </pc:sldChg>
      <pc:sldChg chg="addSp delSp modSp mod">
        <pc:chgData name="Jaylaxmi S Kumar" userId="26e058c0-0498-4c62-aac4-bdc353ce9ae1" providerId="ADAL" clId="{E3B1917D-A3EE-489D-A7C3-0951CB76386E}" dt="2022-11-14T04:14:40.283" v="6172" actId="20577"/>
        <pc:sldMkLst>
          <pc:docMk/>
          <pc:sldMk cId="2890113988" sldId="683"/>
        </pc:sldMkLst>
        <pc:spChg chg="add del mod">
          <ac:chgData name="Jaylaxmi S Kumar" userId="26e058c0-0498-4c62-aac4-bdc353ce9ae1" providerId="ADAL" clId="{E3B1917D-A3EE-489D-A7C3-0951CB76386E}" dt="2022-11-12T15:37:39.208" v="5511" actId="478"/>
          <ac:spMkLst>
            <pc:docMk/>
            <pc:sldMk cId="2890113988" sldId="683"/>
            <ac:spMk id="2" creationId="{3263356A-6C2F-E701-58C2-70CA80659984}"/>
          </ac:spMkLst>
        </pc:spChg>
        <pc:spChg chg="del">
          <ac:chgData name="Jaylaxmi S Kumar" userId="26e058c0-0498-4c62-aac4-bdc353ce9ae1" providerId="ADAL" clId="{E3B1917D-A3EE-489D-A7C3-0951CB76386E}" dt="2022-11-12T01:13:24.349" v="582" actId="478"/>
          <ac:spMkLst>
            <pc:docMk/>
            <pc:sldMk cId="2890113988" sldId="683"/>
            <ac:spMk id="2" creationId="{8C7AC72A-FF42-C6A2-77D7-368876107EC2}"/>
          </ac:spMkLst>
        </pc:spChg>
        <pc:spChg chg="add del mod">
          <ac:chgData name="Jaylaxmi S Kumar" userId="26e058c0-0498-4c62-aac4-bdc353ce9ae1" providerId="ADAL" clId="{E3B1917D-A3EE-489D-A7C3-0951CB76386E}" dt="2022-11-14T00:56:50.834" v="6144" actId="14100"/>
          <ac:spMkLst>
            <pc:docMk/>
            <pc:sldMk cId="2890113988" sldId="683"/>
            <ac:spMk id="4" creationId="{3AB34234-D1FB-1936-173C-530B3C3A342C}"/>
          </ac:spMkLst>
        </pc:spChg>
        <pc:spChg chg="add del mod">
          <ac:chgData name="Jaylaxmi S Kumar" userId="26e058c0-0498-4c62-aac4-bdc353ce9ae1" providerId="ADAL" clId="{E3B1917D-A3EE-489D-A7C3-0951CB76386E}" dt="2022-11-14T00:56:43.323" v="6142" actId="14100"/>
          <ac:spMkLst>
            <pc:docMk/>
            <pc:sldMk cId="2890113988" sldId="683"/>
            <ac:spMk id="5" creationId="{73D5B7DF-E95D-4A0C-4F63-5ECE468766CF}"/>
          </ac:spMkLst>
        </pc:spChg>
        <pc:spChg chg="mod">
          <ac:chgData name="Jaylaxmi S Kumar" userId="26e058c0-0498-4c62-aac4-bdc353ce9ae1" providerId="ADAL" clId="{E3B1917D-A3EE-489D-A7C3-0951CB76386E}" dt="2022-11-14T04:14:40.283" v="6172" actId="20577"/>
          <ac:spMkLst>
            <pc:docMk/>
            <pc:sldMk cId="2890113988" sldId="683"/>
            <ac:spMk id="7" creationId="{A145449E-F310-4663-9088-AB6B25F0E997}"/>
          </ac:spMkLst>
        </pc:spChg>
        <pc:spChg chg="add mod">
          <ac:chgData name="Jaylaxmi S Kumar" userId="26e058c0-0498-4c62-aac4-bdc353ce9ae1" providerId="ADAL" clId="{E3B1917D-A3EE-489D-A7C3-0951CB76386E}" dt="2022-11-14T00:55:51.928" v="6136" actId="1076"/>
          <ac:spMkLst>
            <pc:docMk/>
            <pc:sldMk cId="2890113988" sldId="683"/>
            <ac:spMk id="8" creationId="{07409497-D64D-E6EA-240D-6C0C3E00C8B2}"/>
          </ac:spMkLst>
        </pc:spChg>
        <pc:spChg chg="add del mod">
          <ac:chgData name="Jaylaxmi S Kumar" userId="26e058c0-0498-4c62-aac4-bdc353ce9ae1" providerId="ADAL" clId="{E3B1917D-A3EE-489D-A7C3-0951CB76386E}" dt="2022-11-14T00:45:34.461" v="5975" actId="478"/>
          <ac:spMkLst>
            <pc:docMk/>
            <pc:sldMk cId="2890113988" sldId="683"/>
            <ac:spMk id="9" creationId="{4F3B4DB6-3806-D0F3-292C-E386F17C641A}"/>
          </ac:spMkLst>
        </pc:spChg>
        <pc:spChg chg="add del mod">
          <ac:chgData name="Jaylaxmi S Kumar" userId="26e058c0-0498-4c62-aac4-bdc353ce9ae1" providerId="ADAL" clId="{E3B1917D-A3EE-489D-A7C3-0951CB76386E}" dt="2022-11-14T00:54:38.627" v="6110" actId="1076"/>
          <ac:spMkLst>
            <pc:docMk/>
            <pc:sldMk cId="2890113988" sldId="683"/>
            <ac:spMk id="16" creationId="{7AF18CB5-DA32-1A92-DF15-D99EFC37640B}"/>
          </ac:spMkLst>
        </pc:spChg>
        <pc:spChg chg="mod">
          <ac:chgData name="Jaylaxmi S Kumar" userId="26e058c0-0498-4c62-aac4-bdc353ce9ae1" providerId="ADAL" clId="{E3B1917D-A3EE-489D-A7C3-0951CB76386E}" dt="2022-11-14T00:54:05.691" v="6101" actId="14100"/>
          <ac:spMkLst>
            <pc:docMk/>
            <pc:sldMk cId="2890113988" sldId="683"/>
            <ac:spMk id="17" creationId="{2CEF657C-5C22-4E6F-8873-ABDD0A9229ED}"/>
          </ac:spMkLst>
        </pc:spChg>
        <pc:spChg chg="del">
          <ac:chgData name="Jaylaxmi S Kumar" userId="26e058c0-0498-4c62-aac4-bdc353ce9ae1" providerId="ADAL" clId="{E3B1917D-A3EE-489D-A7C3-0951CB76386E}" dt="2022-11-14T00:54:21.173" v="6105" actId="478"/>
          <ac:spMkLst>
            <pc:docMk/>
            <pc:sldMk cId="2890113988" sldId="683"/>
            <ac:spMk id="18" creationId="{D90AE6DE-F4AC-4495-AF3A-FCE0464D97AD}"/>
          </ac:spMkLst>
        </pc:spChg>
        <pc:spChg chg="mod">
          <ac:chgData name="Jaylaxmi S Kumar" userId="26e058c0-0498-4c62-aac4-bdc353ce9ae1" providerId="ADAL" clId="{E3B1917D-A3EE-489D-A7C3-0951CB76386E}" dt="2022-11-14T00:43:02.154" v="5918"/>
          <ac:spMkLst>
            <pc:docMk/>
            <pc:sldMk cId="2890113988" sldId="683"/>
            <ac:spMk id="22" creationId="{728953D7-9DAE-B4E9-75AE-B6EEB5620CFA}"/>
          </ac:spMkLst>
        </pc:spChg>
        <pc:spChg chg="mod">
          <ac:chgData name="Jaylaxmi S Kumar" userId="26e058c0-0498-4c62-aac4-bdc353ce9ae1" providerId="ADAL" clId="{E3B1917D-A3EE-489D-A7C3-0951CB76386E}" dt="2022-11-14T00:58:00.474" v="6152" actId="20577"/>
          <ac:spMkLst>
            <pc:docMk/>
            <pc:sldMk cId="2890113988" sldId="683"/>
            <ac:spMk id="23" creationId="{BDBD0026-1851-6125-1436-7E21D0B5F207}"/>
          </ac:spMkLst>
        </pc:spChg>
        <pc:spChg chg="mod">
          <ac:chgData name="Jaylaxmi S Kumar" userId="26e058c0-0498-4c62-aac4-bdc353ce9ae1" providerId="ADAL" clId="{E3B1917D-A3EE-489D-A7C3-0951CB76386E}" dt="2022-11-14T00:48:46.347" v="6064" actId="113"/>
          <ac:spMkLst>
            <pc:docMk/>
            <pc:sldMk cId="2890113988" sldId="683"/>
            <ac:spMk id="24" creationId="{4D725EF0-384D-2ABF-670E-C72C39B511D3}"/>
          </ac:spMkLst>
        </pc:spChg>
        <pc:spChg chg="mod">
          <ac:chgData name="Jaylaxmi S Kumar" userId="26e058c0-0498-4c62-aac4-bdc353ce9ae1" providerId="ADAL" clId="{E3B1917D-A3EE-489D-A7C3-0951CB76386E}" dt="2022-11-14T00:58:06.141" v="6154" actId="20577"/>
          <ac:spMkLst>
            <pc:docMk/>
            <pc:sldMk cId="2890113988" sldId="683"/>
            <ac:spMk id="34" creationId="{75399B53-E72C-4123-8E7F-8C9580323912}"/>
          </ac:spMkLst>
        </pc:spChg>
        <pc:spChg chg="mod">
          <ac:chgData name="Jaylaxmi S Kumar" userId="26e058c0-0498-4c62-aac4-bdc353ce9ae1" providerId="ADAL" clId="{E3B1917D-A3EE-489D-A7C3-0951CB76386E}" dt="2022-11-12T15:47:00.381" v="5716" actId="20577"/>
          <ac:spMkLst>
            <pc:docMk/>
            <pc:sldMk cId="2890113988" sldId="683"/>
            <ac:spMk id="39" creationId="{22116057-7EC7-4C96-44CD-CBF7BC9F4A44}"/>
          </ac:spMkLst>
        </pc:spChg>
        <pc:spChg chg="mod">
          <ac:chgData name="Jaylaxmi S Kumar" userId="26e058c0-0498-4c62-aac4-bdc353ce9ae1" providerId="ADAL" clId="{E3B1917D-A3EE-489D-A7C3-0951CB76386E}" dt="2022-11-12T15:31:32.526" v="5304" actId="20577"/>
          <ac:spMkLst>
            <pc:docMk/>
            <pc:sldMk cId="2890113988" sldId="683"/>
            <ac:spMk id="41" creationId="{D5B9928D-6895-4156-A4B0-870DC1C4FA0F}"/>
          </ac:spMkLst>
        </pc:spChg>
        <pc:spChg chg="mod">
          <ac:chgData name="Jaylaxmi S Kumar" userId="26e058c0-0498-4c62-aac4-bdc353ce9ae1" providerId="ADAL" clId="{E3B1917D-A3EE-489D-A7C3-0951CB76386E}" dt="2022-11-14T00:58:14.873" v="6157" actId="20577"/>
          <ac:spMkLst>
            <pc:docMk/>
            <pc:sldMk cId="2890113988" sldId="683"/>
            <ac:spMk id="42" creationId="{7504F458-5A05-6B60-4D28-6D5ADA8470EB}"/>
          </ac:spMkLst>
        </pc:spChg>
        <pc:spChg chg="mod">
          <ac:chgData name="Jaylaxmi S Kumar" userId="26e058c0-0498-4c62-aac4-bdc353ce9ae1" providerId="ADAL" clId="{E3B1917D-A3EE-489D-A7C3-0951CB76386E}" dt="2022-11-14T00:58:21.010" v="6159" actId="20577"/>
          <ac:spMkLst>
            <pc:docMk/>
            <pc:sldMk cId="2890113988" sldId="683"/>
            <ac:spMk id="44" creationId="{701C0C04-E0BF-460E-8F03-44166D1664DD}"/>
          </ac:spMkLst>
        </pc:spChg>
        <pc:spChg chg="mod">
          <ac:chgData name="Jaylaxmi S Kumar" userId="26e058c0-0498-4c62-aac4-bdc353ce9ae1" providerId="ADAL" clId="{E3B1917D-A3EE-489D-A7C3-0951CB76386E}" dt="2022-11-14T00:57:40.005" v="6149" actId="2085"/>
          <ac:spMkLst>
            <pc:docMk/>
            <pc:sldMk cId="2890113988" sldId="683"/>
            <ac:spMk id="46" creationId="{5B2A73F8-DF5C-49C2-91F8-36C82E645914}"/>
          </ac:spMkLst>
        </pc:spChg>
        <pc:spChg chg="mod">
          <ac:chgData name="Jaylaxmi S Kumar" userId="26e058c0-0498-4c62-aac4-bdc353ce9ae1" providerId="ADAL" clId="{E3B1917D-A3EE-489D-A7C3-0951CB76386E}" dt="2022-11-14T00:57:49.269" v="6150" actId="207"/>
          <ac:spMkLst>
            <pc:docMk/>
            <pc:sldMk cId="2890113988" sldId="683"/>
            <ac:spMk id="47" creationId="{41DA7BB8-A067-4C22-88C5-110BF9700D1A}"/>
          </ac:spMkLst>
        </pc:spChg>
        <pc:spChg chg="mod">
          <ac:chgData name="Jaylaxmi S Kumar" userId="26e058c0-0498-4c62-aac4-bdc353ce9ae1" providerId="ADAL" clId="{E3B1917D-A3EE-489D-A7C3-0951CB76386E}" dt="2022-11-14T00:58:10.344" v="6155" actId="20577"/>
          <ac:spMkLst>
            <pc:docMk/>
            <pc:sldMk cId="2890113988" sldId="683"/>
            <ac:spMk id="53" creationId="{9ADFEF0E-DBA4-4951-83B6-7A95D2D2829A}"/>
          </ac:spMkLst>
        </pc:spChg>
        <pc:spChg chg="del topLvl">
          <ac:chgData name="Jaylaxmi S Kumar" userId="26e058c0-0498-4c62-aac4-bdc353ce9ae1" providerId="ADAL" clId="{E3B1917D-A3EE-489D-A7C3-0951CB76386E}" dt="2022-11-12T15:32:55.309" v="5360" actId="478"/>
          <ac:spMkLst>
            <pc:docMk/>
            <pc:sldMk cId="2890113988" sldId="683"/>
            <ac:spMk id="55" creationId="{47A3A693-8EB0-4EDE-8A7A-802B538E37C3}"/>
          </ac:spMkLst>
        </pc:spChg>
        <pc:spChg chg="del topLvl">
          <ac:chgData name="Jaylaxmi S Kumar" userId="26e058c0-0498-4c62-aac4-bdc353ce9ae1" providerId="ADAL" clId="{E3B1917D-A3EE-489D-A7C3-0951CB76386E}" dt="2022-11-12T15:32:58.214" v="5361" actId="478"/>
          <ac:spMkLst>
            <pc:docMk/>
            <pc:sldMk cId="2890113988" sldId="683"/>
            <ac:spMk id="56" creationId="{0E3F2697-A35F-49DA-A4FE-303884910CBE}"/>
          </ac:spMkLst>
        </pc:spChg>
        <pc:spChg chg="mod">
          <ac:chgData name="Jaylaxmi S Kumar" userId="26e058c0-0498-4c62-aac4-bdc353ce9ae1" providerId="ADAL" clId="{E3B1917D-A3EE-489D-A7C3-0951CB76386E}" dt="2022-11-14T00:53:05.838" v="6083" actId="1076"/>
          <ac:spMkLst>
            <pc:docMk/>
            <pc:sldMk cId="2890113988" sldId="683"/>
            <ac:spMk id="58" creationId="{EF99619D-666D-411F-A0F7-BB2AF21B97E6}"/>
          </ac:spMkLst>
        </pc:spChg>
        <pc:spChg chg="mod">
          <ac:chgData name="Jaylaxmi S Kumar" userId="26e058c0-0498-4c62-aac4-bdc353ce9ae1" providerId="ADAL" clId="{E3B1917D-A3EE-489D-A7C3-0951CB76386E}" dt="2022-11-14T00:58:18.645" v="6158" actId="20577"/>
          <ac:spMkLst>
            <pc:docMk/>
            <pc:sldMk cId="2890113988" sldId="683"/>
            <ac:spMk id="59" creationId="{4EC6960B-023F-47F8-83F4-AD5A86ABC74C}"/>
          </ac:spMkLst>
        </pc:spChg>
        <pc:spChg chg="mod">
          <ac:chgData name="Jaylaxmi S Kumar" userId="26e058c0-0498-4c62-aac4-bdc353ce9ae1" providerId="ADAL" clId="{E3B1917D-A3EE-489D-A7C3-0951CB76386E}" dt="2022-11-14T00:54:52.449" v="6114" actId="1076"/>
          <ac:spMkLst>
            <pc:docMk/>
            <pc:sldMk cId="2890113988" sldId="683"/>
            <ac:spMk id="60" creationId="{95C568EA-ACDA-478C-8864-3B2492D1987A}"/>
          </ac:spMkLst>
        </pc:spChg>
        <pc:spChg chg="mod">
          <ac:chgData name="Jaylaxmi S Kumar" userId="26e058c0-0498-4c62-aac4-bdc353ce9ae1" providerId="ADAL" clId="{E3B1917D-A3EE-489D-A7C3-0951CB76386E}" dt="2022-11-14T00:49:09.445" v="6068" actId="113"/>
          <ac:spMkLst>
            <pc:docMk/>
            <pc:sldMk cId="2890113988" sldId="683"/>
            <ac:spMk id="61" creationId="{62F48FD8-C032-46C7-8010-4C9DB0A2E68D}"/>
          </ac:spMkLst>
        </pc:spChg>
        <pc:spChg chg="mod">
          <ac:chgData name="Jaylaxmi S Kumar" userId="26e058c0-0498-4c62-aac4-bdc353ce9ae1" providerId="ADAL" clId="{E3B1917D-A3EE-489D-A7C3-0951CB76386E}" dt="2022-11-14T00:48:57.199" v="6067" actId="20577"/>
          <ac:spMkLst>
            <pc:docMk/>
            <pc:sldMk cId="2890113988" sldId="683"/>
            <ac:spMk id="62" creationId="{C09B2BD4-B869-40BD-82E5-C3EC78FFF56C}"/>
          </ac:spMkLst>
        </pc:spChg>
        <pc:spChg chg="del mod">
          <ac:chgData name="Jaylaxmi S Kumar" userId="26e058c0-0498-4c62-aac4-bdc353ce9ae1" providerId="ADAL" clId="{E3B1917D-A3EE-489D-A7C3-0951CB76386E}" dt="2022-11-12T15:32:52.068" v="5359" actId="478"/>
          <ac:spMkLst>
            <pc:docMk/>
            <pc:sldMk cId="2890113988" sldId="683"/>
            <ac:spMk id="63" creationId="{48271D19-F7C9-4BCA-800A-4E68DE9A8DF8}"/>
          </ac:spMkLst>
        </pc:spChg>
        <pc:spChg chg="mod">
          <ac:chgData name="Jaylaxmi S Kumar" userId="26e058c0-0498-4c62-aac4-bdc353ce9ae1" providerId="ADAL" clId="{E3B1917D-A3EE-489D-A7C3-0951CB76386E}" dt="2022-11-14T00:57:40.005" v="6149" actId="2085"/>
          <ac:spMkLst>
            <pc:docMk/>
            <pc:sldMk cId="2890113988" sldId="683"/>
            <ac:spMk id="64" creationId="{A3C3A255-5770-4806-BAB7-685264C3CEBA}"/>
          </ac:spMkLst>
        </pc:spChg>
        <pc:spChg chg="mod">
          <ac:chgData name="Jaylaxmi S Kumar" userId="26e058c0-0498-4c62-aac4-bdc353ce9ae1" providerId="ADAL" clId="{E3B1917D-A3EE-489D-A7C3-0951CB76386E}" dt="2022-11-14T00:55:31.241" v="6130" actId="20577"/>
          <ac:spMkLst>
            <pc:docMk/>
            <pc:sldMk cId="2890113988" sldId="683"/>
            <ac:spMk id="65" creationId="{8AB50099-6CF3-4D9C-B266-46601651D1CB}"/>
          </ac:spMkLst>
        </pc:spChg>
        <pc:spChg chg="del mod">
          <ac:chgData name="Jaylaxmi S Kumar" userId="26e058c0-0498-4c62-aac4-bdc353ce9ae1" providerId="ADAL" clId="{E3B1917D-A3EE-489D-A7C3-0951CB76386E}" dt="2022-11-12T15:33:43.541" v="5367" actId="21"/>
          <ac:spMkLst>
            <pc:docMk/>
            <pc:sldMk cId="2890113988" sldId="683"/>
            <ac:spMk id="66" creationId="{7963D7F0-376D-4202-B67C-26FDCF2BAEE7}"/>
          </ac:spMkLst>
        </pc:spChg>
        <pc:grpChg chg="mod">
          <ac:chgData name="Jaylaxmi S Kumar" userId="26e058c0-0498-4c62-aac4-bdc353ce9ae1" providerId="ADAL" clId="{E3B1917D-A3EE-489D-A7C3-0951CB76386E}" dt="2022-11-14T00:55:39.468" v="6133" actId="1076"/>
          <ac:grpSpMkLst>
            <pc:docMk/>
            <pc:sldMk cId="2890113988" sldId="683"/>
            <ac:grpSpMk id="3" creationId="{AF660327-4F37-468C-B7E3-D543D20A2107}"/>
          </ac:grpSpMkLst>
        </pc:grpChg>
        <pc:grpChg chg="mod">
          <ac:chgData name="Jaylaxmi S Kumar" userId="26e058c0-0498-4c62-aac4-bdc353ce9ae1" providerId="ADAL" clId="{E3B1917D-A3EE-489D-A7C3-0951CB76386E}" dt="2022-11-14T00:55:49.095" v="6135" actId="1076"/>
          <ac:grpSpMkLst>
            <pc:docMk/>
            <pc:sldMk cId="2890113988" sldId="683"/>
            <ac:grpSpMk id="6" creationId="{7998B764-3502-4548-922C-90DC5F78591B}"/>
          </ac:grpSpMkLst>
        </pc:grpChg>
        <pc:grpChg chg="del">
          <ac:chgData name="Jaylaxmi S Kumar" userId="26e058c0-0498-4c62-aac4-bdc353ce9ae1" providerId="ADAL" clId="{E3B1917D-A3EE-489D-A7C3-0951CB76386E}" dt="2022-11-12T15:32:52.068" v="5359" actId="478"/>
          <ac:grpSpMkLst>
            <pc:docMk/>
            <pc:sldMk cId="2890113988" sldId="683"/>
            <ac:grpSpMk id="9" creationId="{EAD3FCEF-507A-43D3-A57E-612F80983E36}"/>
          </ac:grpSpMkLst>
        </pc:grpChg>
        <pc:grpChg chg="mod">
          <ac:chgData name="Jaylaxmi S Kumar" userId="26e058c0-0498-4c62-aac4-bdc353ce9ae1" providerId="ADAL" clId="{E3B1917D-A3EE-489D-A7C3-0951CB76386E}" dt="2022-11-14T00:54:43.530" v="6112" actId="1076"/>
          <ac:grpSpMkLst>
            <pc:docMk/>
            <pc:sldMk cId="2890113988" sldId="683"/>
            <ac:grpSpMk id="10" creationId="{5821BAD3-2BD1-4507-956B-6455144E2FEA}"/>
          </ac:grpSpMkLst>
        </pc:grpChg>
        <pc:grpChg chg="mod">
          <ac:chgData name="Jaylaxmi S Kumar" userId="26e058c0-0498-4c62-aac4-bdc353ce9ae1" providerId="ADAL" clId="{E3B1917D-A3EE-489D-A7C3-0951CB76386E}" dt="2022-11-14T00:55:34.922" v="6131" actId="1076"/>
          <ac:grpSpMkLst>
            <pc:docMk/>
            <pc:sldMk cId="2890113988" sldId="683"/>
            <ac:grpSpMk id="12" creationId="{7CBC0CBF-BE2E-44ED-8879-11CCB3443457}"/>
          </ac:grpSpMkLst>
        </pc:grpChg>
        <pc:grpChg chg="mod">
          <ac:chgData name="Jaylaxmi S Kumar" userId="26e058c0-0498-4c62-aac4-bdc353ce9ae1" providerId="ADAL" clId="{E3B1917D-A3EE-489D-A7C3-0951CB76386E}" dt="2022-11-14T00:55:00.369" v="6115" actId="1076"/>
          <ac:grpSpMkLst>
            <pc:docMk/>
            <pc:sldMk cId="2890113988" sldId="683"/>
            <ac:grpSpMk id="15" creationId="{A755DCD9-8139-4A91-B114-722A7F2BA9F0}"/>
          </ac:grpSpMkLst>
        </pc:grpChg>
        <pc:grpChg chg="add mod">
          <ac:chgData name="Jaylaxmi S Kumar" userId="26e058c0-0498-4c62-aac4-bdc353ce9ae1" providerId="ADAL" clId="{E3B1917D-A3EE-489D-A7C3-0951CB76386E}" dt="2022-11-14T00:55:42.084" v="6134" actId="1076"/>
          <ac:grpSpMkLst>
            <pc:docMk/>
            <pc:sldMk cId="2890113988" sldId="683"/>
            <ac:grpSpMk id="19" creationId="{04054DA6-60C3-18E9-678B-00146B3149DD}"/>
          </ac:grpSpMkLst>
        </pc:grpChg>
        <pc:grpChg chg="del">
          <ac:chgData name="Jaylaxmi S Kumar" userId="26e058c0-0498-4c62-aac4-bdc353ce9ae1" providerId="ADAL" clId="{E3B1917D-A3EE-489D-A7C3-0951CB76386E}" dt="2022-11-12T15:32:55.309" v="5360" actId="478"/>
          <ac:grpSpMkLst>
            <pc:docMk/>
            <pc:sldMk cId="2890113988" sldId="683"/>
            <ac:grpSpMk id="19" creationId="{A389FDAF-0F6C-4C71-9578-638F711939F8}"/>
          </ac:grpSpMkLst>
        </pc:grpChg>
        <pc:grpChg chg="mod">
          <ac:chgData name="Jaylaxmi S Kumar" userId="26e058c0-0498-4c62-aac4-bdc353ce9ae1" providerId="ADAL" clId="{E3B1917D-A3EE-489D-A7C3-0951CB76386E}" dt="2022-11-14T00:56:34.740" v="6140" actId="1076"/>
          <ac:grpSpMkLst>
            <pc:docMk/>
            <pc:sldMk cId="2890113988" sldId="683"/>
            <ac:grpSpMk id="20" creationId="{7884FA27-C21A-4DE6-A5B5-BD170B414656}"/>
          </ac:grpSpMkLst>
        </pc:grpChg>
        <pc:grpChg chg="mod">
          <ac:chgData name="Jaylaxmi S Kumar" userId="26e058c0-0498-4c62-aac4-bdc353ce9ae1" providerId="ADAL" clId="{E3B1917D-A3EE-489D-A7C3-0951CB76386E}" dt="2022-11-14T00:55:36.960" v="6132" actId="1076"/>
          <ac:grpSpMkLst>
            <pc:docMk/>
            <pc:sldMk cId="2890113988" sldId="683"/>
            <ac:grpSpMk id="21" creationId="{499613EF-9FEE-473E-9480-B1FBD8ECABB3}"/>
          </ac:grpSpMkLst>
        </pc:grpChg>
      </pc:sldChg>
      <pc:sldChg chg="addSp delSp modSp mod">
        <pc:chgData name="Jaylaxmi S Kumar" userId="26e058c0-0498-4c62-aac4-bdc353ce9ae1" providerId="ADAL" clId="{E3B1917D-A3EE-489D-A7C3-0951CB76386E}" dt="2022-11-12T15:06:19.566" v="4492" actId="20577"/>
        <pc:sldMkLst>
          <pc:docMk/>
          <pc:sldMk cId="2647144801" sldId="697"/>
        </pc:sldMkLst>
        <pc:spChg chg="mod">
          <ac:chgData name="Jaylaxmi S Kumar" userId="26e058c0-0498-4c62-aac4-bdc353ce9ae1" providerId="ADAL" clId="{E3B1917D-A3EE-489D-A7C3-0951CB76386E}" dt="2022-11-12T15:06:19.566" v="4492" actId="20577"/>
          <ac:spMkLst>
            <pc:docMk/>
            <pc:sldMk cId="2647144801" sldId="697"/>
            <ac:spMk id="8" creationId="{6BCA8B0B-03C9-4198-920A-1FB539EFF3E5}"/>
          </ac:spMkLst>
        </pc:spChg>
        <pc:spChg chg="mod">
          <ac:chgData name="Jaylaxmi S Kumar" userId="26e058c0-0498-4c62-aac4-bdc353ce9ae1" providerId="ADAL" clId="{E3B1917D-A3EE-489D-A7C3-0951CB76386E}" dt="2022-11-12T06:32:47.308" v="3268" actId="20577"/>
          <ac:spMkLst>
            <pc:docMk/>
            <pc:sldMk cId="2647144801" sldId="697"/>
            <ac:spMk id="31" creationId="{7206C2F0-7948-BF81-A4C8-C179B109B5D3}"/>
          </ac:spMkLst>
        </pc:spChg>
        <pc:spChg chg="mod">
          <ac:chgData name="Jaylaxmi S Kumar" userId="26e058c0-0498-4c62-aac4-bdc353ce9ae1" providerId="ADAL" clId="{E3B1917D-A3EE-489D-A7C3-0951CB76386E}" dt="2022-11-12T06:31:12.949" v="3139" actId="20577"/>
          <ac:spMkLst>
            <pc:docMk/>
            <pc:sldMk cId="2647144801" sldId="697"/>
            <ac:spMk id="41" creationId="{3B5EA79E-EE00-C655-3B38-D6F94ED5D08A}"/>
          </ac:spMkLst>
        </pc:spChg>
        <pc:spChg chg="mod">
          <ac:chgData name="Jaylaxmi S Kumar" userId="26e058c0-0498-4c62-aac4-bdc353ce9ae1" providerId="ADAL" clId="{E3B1917D-A3EE-489D-A7C3-0951CB76386E}" dt="2022-11-12T00:44:43.096" v="267" actId="20577"/>
          <ac:spMkLst>
            <pc:docMk/>
            <pc:sldMk cId="2647144801" sldId="697"/>
            <ac:spMk id="44" creationId="{9CC25F8B-2C0D-4407-5241-F861EC0496FC}"/>
          </ac:spMkLst>
        </pc:spChg>
        <pc:grpChg chg="add del">
          <ac:chgData name="Jaylaxmi S Kumar" userId="26e058c0-0498-4c62-aac4-bdc353ce9ae1" providerId="ADAL" clId="{E3B1917D-A3EE-489D-A7C3-0951CB76386E}" dt="2022-11-12T06:31:42.330" v="3141" actId="478"/>
          <ac:grpSpMkLst>
            <pc:docMk/>
            <pc:sldMk cId="2647144801" sldId="697"/>
            <ac:grpSpMk id="29" creationId="{67EC49B6-5649-764F-845C-E843B523E4A4}"/>
          </ac:grpSpMkLst>
        </pc:grpChg>
      </pc:sldChg>
      <pc:sldChg chg="modSp mod">
        <pc:chgData name="Jaylaxmi S Kumar" userId="26e058c0-0498-4c62-aac4-bdc353ce9ae1" providerId="ADAL" clId="{E3B1917D-A3EE-489D-A7C3-0951CB76386E}" dt="2022-11-12T15:04:38.626" v="4489" actId="20577"/>
        <pc:sldMkLst>
          <pc:docMk/>
          <pc:sldMk cId="3517307661" sldId="701"/>
        </pc:sldMkLst>
        <pc:spChg chg="mod">
          <ac:chgData name="Jaylaxmi S Kumar" userId="26e058c0-0498-4c62-aac4-bdc353ce9ae1" providerId="ADAL" clId="{E3B1917D-A3EE-489D-A7C3-0951CB76386E}" dt="2022-11-12T15:04:38.626" v="4489" actId="20577"/>
          <ac:spMkLst>
            <pc:docMk/>
            <pc:sldMk cId="3517307661" sldId="701"/>
            <ac:spMk id="11" creationId="{454E6D56-0410-E787-7455-73FD35C02A2E}"/>
          </ac:spMkLst>
        </pc:spChg>
        <pc:spChg chg="mod">
          <ac:chgData name="Jaylaxmi S Kumar" userId="26e058c0-0498-4c62-aac4-bdc353ce9ae1" providerId="ADAL" clId="{E3B1917D-A3EE-489D-A7C3-0951CB76386E}" dt="2022-11-12T06:29:55.383" v="3118" actId="20577"/>
          <ac:spMkLst>
            <pc:docMk/>
            <pc:sldMk cId="3517307661" sldId="701"/>
            <ac:spMk id="19" creationId="{E8E8E077-900B-8A5D-DEB2-0C4B92B6206D}"/>
          </ac:spMkLst>
        </pc:spChg>
        <pc:spChg chg="mod">
          <ac:chgData name="Jaylaxmi S Kumar" userId="26e058c0-0498-4c62-aac4-bdc353ce9ae1" providerId="ADAL" clId="{E3B1917D-A3EE-489D-A7C3-0951CB76386E}" dt="2022-11-12T15:03:33.016" v="4480" actId="20577"/>
          <ac:spMkLst>
            <pc:docMk/>
            <pc:sldMk cId="3517307661" sldId="701"/>
            <ac:spMk id="22" creationId="{CC4AD36E-4C5B-CB00-C496-D75F73C8F42A}"/>
          </ac:spMkLst>
        </pc:spChg>
        <pc:grpChg chg="mod">
          <ac:chgData name="Jaylaxmi S Kumar" userId="26e058c0-0498-4c62-aac4-bdc353ce9ae1" providerId="ADAL" clId="{E3B1917D-A3EE-489D-A7C3-0951CB76386E}" dt="2022-11-12T00:33:21.849" v="126" actId="1036"/>
          <ac:grpSpMkLst>
            <pc:docMk/>
            <pc:sldMk cId="3517307661" sldId="701"/>
            <ac:grpSpMk id="2" creationId="{E9E09213-3B04-5BC4-FE25-CAC2BCCEC458}"/>
          </ac:grpSpMkLst>
        </pc:grpChg>
        <pc:picChg chg="mod">
          <ac:chgData name="Jaylaxmi S Kumar" userId="26e058c0-0498-4c62-aac4-bdc353ce9ae1" providerId="ADAL" clId="{E3B1917D-A3EE-489D-A7C3-0951CB76386E}" dt="2022-11-12T00:33:20.235" v="125" actId="1036"/>
          <ac:picMkLst>
            <pc:docMk/>
            <pc:sldMk cId="3517307661" sldId="701"/>
            <ac:picMk id="21" creationId="{4C6DA10B-CBA9-D134-C759-45DA24455860}"/>
          </ac:picMkLst>
        </pc:picChg>
      </pc:sldChg>
      <pc:sldChg chg="delSp modSp mod">
        <pc:chgData name="Jaylaxmi S Kumar" userId="26e058c0-0498-4c62-aac4-bdc353ce9ae1" providerId="ADAL" clId="{E3B1917D-A3EE-489D-A7C3-0951CB76386E}" dt="2022-11-12T15:03:03.319" v="4476" actId="1036"/>
        <pc:sldMkLst>
          <pc:docMk/>
          <pc:sldMk cId="1537551717" sldId="702"/>
        </pc:sldMkLst>
        <pc:spChg chg="del">
          <ac:chgData name="Jaylaxmi S Kumar" userId="26e058c0-0498-4c62-aac4-bdc353ce9ae1" providerId="ADAL" clId="{E3B1917D-A3EE-489D-A7C3-0951CB76386E}" dt="2022-11-12T06:26:18.797" v="2903" actId="478"/>
          <ac:spMkLst>
            <pc:docMk/>
            <pc:sldMk cId="1537551717" sldId="702"/>
            <ac:spMk id="2" creationId="{7B0AC9D6-20E0-4832-01C8-45DE15DF5420}"/>
          </ac:spMkLst>
        </pc:spChg>
        <pc:spChg chg="mod">
          <ac:chgData name="Jaylaxmi S Kumar" userId="26e058c0-0498-4c62-aac4-bdc353ce9ae1" providerId="ADAL" clId="{E3B1917D-A3EE-489D-A7C3-0951CB76386E}" dt="2022-11-12T15:02:53.822" v="4474" actId="20577"/>
          <ac:spMkLst>
            <pc:docMk/>
            <pc:sldMk cId="1537551717" sldId="702"/>
            <ac:spMk id="73" creationId="{29CE866A-104A-46EE-9305-B321C8C37CC5}"/>
          </ac:spMkLst>
        </pc:spChg>
        <pc:grpChg chg="mod">
          <ac:chgData name="Jaylaxmi S Kumar" userId="26e058c0-0498-4c62-aac4-bdc353ce9ae1" providerId="ADAL" clId="{E3B1917D-A3EE-489D-A7C3-0951CB76386E}" dt="2022-11-12T14:48:20.161" v="4337" actId="1076"/>
          <ac:grpSpMkLst>
            <pc:docMk/>
            <pc:sldMk cId="1537551717" sldId="702"/>
            <ac:grpSpMk id="12" creationId="{21B2E83F-4BCD-1F11-AB42-DC8E2273D6BC}"/>
          </ac:grpSpMkLst>
        </pc:grpChg>
        <pc:grpChg chg="mod">
          <ac:chgData name="Jaylaxmi S Kumar" userId="26e058c0-0498-4c62-aac4-bdc353ce9ae1" providerId="ADAL" clId="{E3B1917D-A3EE-489D-A7C3-0951CB76386E}" dt="2022-11-12T14:48:28.988" v="4338" actId="1076"/>
          <ac:grpSpMkLst>
            <pc:docMk/>
            <pc:sldMk cId="1537551717" sldId="702"/>
            <ac:grpSpMk id="13" creationId="{1CA20C5C-77DD-DFC1-131C-46B8B6D6260A}"/>
          </ac:grpSpMkLst>
        </pc:grpChg>
        <pc:grpChg chg="mod">
          <ac:chgData name="Jaylaxmi S Kumar" userId="26e058c0-0498-4c62-aac4-bdc353ce9ae1" providerId="ADAL" clId="{E3B1917D-A3EE-489D-A7C3-0951CB76386E}" dt="2022-11-12T14:48:28.988" v="4338" actId="1076"/>
          <ac:grpSpMkLst>
            <pc:docMk/>
            <pc:sldMk cId="1537551717" sldId="702"/>
            <ac:grpSpMk id="14" creationId="{ACCDEF24-D0B3-FBE3-8D69-C12C88A4217C}"/>
          </ac:grpSpMkLst>
        </pc:grpChg>
        <pc:grpChg chg="mod">
          <ac:chgData name="Jaylaxmi S Kumar" userId="26e058c0-0498-4c62-aac4-bdc353ce9ae1" providerId="ADAL" clId="{E3B1917D-A3EE-489D-A7C3-0951CB76386E}" dt="2022-11-12T14:48:28.988" v="4338" actId="1076"/>
          <ac:grpSpMkLst>
            <pc:docMk/>
            <pc:sldMk cId="1537551717" sldId="702"/>
            <ac:grpSpMk id="15" creationId="{93AB1D27-77A5-D70E-B00E-2450EE897215}"/>
          </ac:grpSpMkLst>
        </pc:grpChg>
        <pc:grpChg chg="mod">
          <ac:chgData name="Jaylaxmi S Kumar" userId="26e058c0-0498-4c62-aac4-bdc353ce9ae1" providerId="ADAL" clId="{E3B1917D-A3EE-489D-A7C3-0951CB76386E}" dt="2022-11-12T14:48:28.988" v="4338" actId="1076"/>
          <ac:grpSpMkLst>
            <pc:docMk/>
            <pc:sldMk cId="1537551717" sldId="702"/>
            <ac:grpSpMk id="16" creationId="{A0ADC7B8-3AE6-7487-E25F-09AC05498170}"/>
          </ac:grpSpMkLst>
        </pc:grpChg>
        <pc:picChg chg="mod">
          <ac:chgData name="Jaylaxmi S Kumar" userId="26e058c0-0498-4c62-aac4-bdc353ce9ae1" providerId="ADAL" clId="{E3B1917D-A3EE-489D-A7C3-0951CB76386E}" dt="2022-11-12T14:48:35.088" v="4342" actId="1076"/>
          <ac:picMkLst>
            <pc:docMk/>
            <pc:sldMk cId="1537551717" sldId="702"/>
            <ac:picMk id="3" creationId="{4B6398AA-9A96-82BE-C6FA-551D25552B02}"/>
          </ac:picMkLst>
        </pc:picChg>
        <pc:picChg chg="mod">
          <ac:chgData name="Jaylaxmi S Kumar" userId="26e058c0-0498-4c62-aac4-bdc353ce9ae1" providerId="ADAL" clId="{E3B1917D-A3EE-489D-A7C3-0951CB76386E}" dt="2022-11-12T15:03:03.319" v="4476" actId="1036"/>
          <ac:picMkLst>
            <pc:docMk/>
            <pc:sldMk cId="1537551717" sldId="702"/>
            <ac:picMk id="18" creationId="{FEB45E37-27DF-9581-FBDF-D52029E1439A}"/>
          </ac:picMkLst>
        </pc:picChg>
        <pc:picChg chg="mod">
          <ac:chgData name="Jaylaxmi S Kumar" userId="26e058c0-0498-4c62-aac4-bdc353ce9ae1" providerId="ADAL" clId="{E3B1917D-A3EE-489D-A7C3-0951CB76386E}" dt="2022-11-12T14:48:36.505" v="4343" actId="1076"/>
          <ac:picMkLst>
            <pc:docMk/>
            <pc:sldMk cId="1537551717" sldId="702"/>
            <ac:picMk id="20" creationId="{EA896F94-E977-F522-A0D8-3BF023D226D1}"/>
          </ac:picMkLst>
        </pc:picChg>
      </pc:sldChg>
      <pc:sldChg chg="addSp delSp modSp del mod ord">
        <pc:chgData name="Jaylaxmi S Kumar" userId="26e058c0-0498-4c62-aac4-bdc353ce9ae1" providerId="ADAL" clId="{E3B1917D-A3EE-489D-A7C3-0951CB76386E}" dt="2022-11-12T14:48:08.080" v="4336" actId="47"/>
        <pc:sldMkLst>
          <pc:docMk/>
          <pc:sldMk cId="809224520" sldId="704"/>
        </pc:sldMkLst>
        <pc:spChg chg="mod">
          <ac:chgData name="Jaylaxmi S Kumar" userId="26e058c0-0498-4c62-aac4-bdc353ce9ae1" providerId="ADAL" clId="{E3B1917D-A3EE-489D-A7C3-0951CB76386E}" dt="2022-11-12T02:02:16.476" v="1149" actId="20577"/>
          <ac:spMkLst>
            <pc:docMk/>
            <pc:sldMk cId="809224520" sldId="704"/>
            <ac:spMk id="6" creationId="{97BDC2D2-D562-CB53-2020-99BB9677CD69}"/>
          </ac:spMkLst>
        </pc:spChg>
        <pc:spChg chg="mod">
          <ac:chgData name="Jaylaxmi S Kumar" userId="26e058c0-0498-4c62-aac4-bdc353ce9ae1" providerId="ADAL" clId="{E3B1917D-A3EE-489D-A7C3-0951CB76386E}" dt="2022-11-12T14:24:10.347" v="3641"/>
          <ac:spMkLst>
            <pc:docMk/>
            <pc:sldMk cId="809224520" sldId="704"/>
            <ac:spMk id="15" creationId="{E041A735-26EB-1455-5DD7-ACB9CD567DA4}"/>
          </ac:spMkLst>
        </pc:spChg>
        <pc:spChg chg="mod">
          <ac:chgData name="Jaylaxmi S Kumar" userId="26e058c0-0498-4c62-aac4-bdc353ce9ae1" providerId="ADAL" clId="{E3B1917D-A3EE-489D-A7C3-0951CB76386E}" dt="2022-11-12T14:24:10.347" v="3641"/>
          <ac:spMkLst>
            <pc:docMk/>
            <pc:sldMk cId="809224520" sldId="704"/>
            <ac:spMk id="19" creationId="{CB1259CE-26F7-A99E-56A8-0D8A6AF54623}"/>
          </ac:spMkLst>
        </pc:spChg>
        <pc:spChg chg="mod">
          <ac:chgData name="Jaylaxmi S Kumar" userId="26e058c0-0498-4c62-aac4-bdc353ce9ae1" providerId="ADAL" clId="{E3B1917D-A3EE-489D-A7C3-0951CB76386E}" dt="2022-11-12T14:24:10.347" v="3641"/>
          <ac:spMkLst>
            <pc:docMk/>
            <pc:sldMk cId="809224520" sldId="704"/>
            <ac:spMk id="21" creationId="{B532DDCD-058F-842E-58F8-C0081ACF3FCB}"/>
          </ac:spMkLst>
        </pc:spChg>
        <pc:spChg chg="mod">
          <ac:chgData name="Jaylaxmi S Kumar" userId="26e058c0-0498-4c62-aac4-bdc353ce9ae1" providerId="ADAL" clId="{E3B1917D-A3EE-489D-A7C3-0951CB76386E}" dt="2022-11-12T14:24:10.347" v="3641"/>
          <ac:spMkLst>
            <pc:docMk/>
            <pc:sldMk cId="809224520" sldId="704"/>
            <ac:spMk id="24" creationId="{61697121-7CB6-A0AF-906C-EB778FD85217}"/>
          </ac:spMkLst>
        </pc:spChg>
        <pc:spChg chg="mod">
          <ac:chgData name="Jaylaxmi S Kumar" userId="26e058c0-0498-4c62-aac4-bdc353ce9ae1" providerId="ADAL" clId="{E3B1917D-A3EE-489D-A7C3-0951CB76386E}" dt="2022-11-12T01:34:32.975" v="876" actId="20577"/>
          <ac:spMkLst>
            <pc:docMk/>
            <pc:sldMk cId="809224520" sldId="704"/>
            <ac:spMk id="73" creationId="{29CE866A-104A-46EE-9305-B321C8C37CC5}"/>
          </ac:spMkLst>
        </pc:spChg>
        <pc:grpChg chg="add del mod">
          <ac:chgData name="Jaylaxmi S Kumar" userId="26e058c0-0498-4c62-aac4-bdc353ce9ae1" providerId="ADAL" clId="{E3B1917D-A3EE-489D-A7C3-0951CB76386E}" dt="2022-11-12T14:25:15.986" v="3644" actId="478"/>
          <ac:grpSpMkLst>
            <pc:docMk/>
            <pc:sldMk cId="809224520" sldId="704"/>
            <ac:grpSpMk id="7" creationId="{145482EE-C156-1D75-5291-BFBAF0F2E44E}"/>
          </ac:grpSpMkLst>
        </pc:grpChg>
      </pc:sldChg>
      <pc:sldChg chg="delSp modSp mod">
        <pc:chgData name="Jaylaxmi S Kumar" userId="26e058c0-0498-4c62-aac4-bdc353ce9ae1" providerId="ADAL" clId="{E3B1917D-A3EE-489D-A7C3-0951CB76386E}" dt="2022-11-14T12:17:56.130" v="6537" actId="113"/>
        <pc:sldMkLst>
          <pc:docMk/>
          <pc:sldMk cId="2178844238" sldId="713"/>
        </pc:sldMkLst>
        <pc:spChg chg="mod">
          <ac:chgData name="Jaylaxmi S Kumar" userId="26e058c0-0498-4c62-aac4-bdc353ce9ae1" providerId="ADAL" clId="{E3B1917D-A3EE-489D-A7C3-0951CB76386E}" dt="2022-11-12T14:19:32.911" v="3636" actId="20577"/>
          <ac:spMkLst>
            <pc:docMk/>
            <pc:sldMk cId="2178844238" sldId="713"/>
            <ac:spMk id="8" creationId="{6BCA8B0B-03C9-4198-920A-1FB539EFF3E5}"/>
          </ac:spMkLst>
        </pc:spChg>
        <pc:spChg chg="mod">
          <ac:chgData name="Jaylaxmi S Kumar" userId="26e058c0-0498-4c62-aac4-bdc353ce9ae1" providerId="ADAL" clId="{E3B1917D-A3EE-489D-A7C3-0951CB76386E}" dt="2022-11-12T01:19:24.350" v="609" actId="13926"/>
          <ac:spMkLst>
            <pc:docMk/>
            <pc:sldMk cId="2178844238" sldId="713"/>
            <ac:spMk id="11" creationId="{7F66E172-676E-A629-117E-CEAE0D182963}"/>
          </ac:spMkLst>
        </pc:spChg>
        <pc:spChg chg="del mod topLvl">
          <ac:chgData name="Jaylaxmi S Kumar" userId="26e058c0-0498-4c62-aac4-bdc353ce9ae1" providerId="ADAL" clId="{E3B1917D-A3EE-489D-A7C3-0951CB76386E}" dt="2022-11-14T01:25:04.587" v="6161" actId="478"/>
          <ac:spMkLst>
            <pc:docMk/>
            <pc:sldMk cId="2178844238" sldId="713"/>
            <ac:spMk id="14" creationId="{731291F6-A864-C51D-1D15-A77EC072220B}"/>
          </ac:spMkLst>
        </pc:spChg>
        <pc:spChg chg="del topLvl">
          <ac:chgData name="Jaylaxmi S Kumar" userId="26e058c0-0498-4c62-aac4-bdc353ce9ae1" providerId="ADAL" clId="{E3B1917D-A3EE-489D-A7C3-0951CB76386E}" dt="2022-11-14T01:25:06.684" v="6162" actId="478"/>
          <ac:spMkLst>
            <pc:docMk/>
            <pc:sldMk cId="2178844238" sldId="713"/>
            <ac:spMk id="15" creationId="{8EAD7DCF-85D8-08EA-C9FC-032C1F77EDEB}"/>
          </ac:spMkLst>
        </pc:spChg>
        <pc:spChg chg="mod">
          <ac:chgData name="Jaylaxmi S Kumar" userId="26e058c0-0498-4c62-aac4-bdc353ce9ae1" providerId="ADAL" clId="{E3B1917D-A3EE-489D-A7C3-0951CB76386E}" dt="2022-11-14T12:17:56.130" v="6537" actId="113"/>
          <ac:spMkLst>
            <pc:docMk/>
            <pc:sldMk cId="2178844238" sldId="713"/>
            <ac:spMk id="17" creationId="{7D79C7E4-A1A4-6A32-0E21-B09C566266A9}"/>
          </ac:spMkLst>
        </pc:spChg>
        <pc:spChg chg="mod">
          <ac:chgData name="Jaylaxmi S Kumar" userId="26e058c0-0498-4c62-aac4-bdc353ce9ae1" providerId="ADAL" clId="{E3B1917D-A3EE-489D-A7C3-0951CB76386E}" dt="2022-11-14T01:25:22.753" v="6164" actId="1076"/>
          <ac:spMkLst>
            <pc:docMk/>
            <pc:sldMk cId="2178844238" sldId="713"/>
            <ac:spMk id="18" creationId="{178AE5B9-45C5-B2AA-EF0E-532150FCBC8E}"/>
          </ac:spMkLst>
        </pc:spChg>
        <pc:spChg chg="mod">
          <ac:chgData name="Jaylaxmi S Kumar" userId="26e058c0-0498-4c62-aac4-bdc353ce9ae1" providerId="ADAL" clId="{E3B1917D-A3EE-489D-A7C3-0951CB76386E}" dt="2022-11-14T01:25:22.753" v="6164" actId="1076"/>
          <ac:spMkLst>
            <pc:docMk/>
            <pc:sldMk cId="2178844238" sldId="713"/>
            <ac:spMk id="19" creationId="{6C3E3E7D-B0F2-835C-AE50-F90ADE34B060}"/>
          </ac:spMkLst>
        </pc:spChg>
        <pc:spChg chg="mod">
          <ac:chgData name="Jaylaxmi S Kumar" userId="26e058c0-0498-4c62-aac4-bdc353ce9ae1" providerId="ADAL" clId="{E3B1917D-A3EE-489D-A7C3-0951CB76386E}" dt="2022-11-12T01:16:34.643" v="606" actId="13926"/>
          <ac:spMkLst>
            <pc:docMk/>
            <pc:sldMk cId="2178844238" sldId="713"/>
            <ac:spMk id="24" creationId="{7DB86CB5-4C23-DAAC-C2CF-F6AF7D2E17B2}"/>
          </ac:spMkLst>
        </pc:spChg>
        <pc:spChg chg="mod">
          <ac:chgData name="Jaylaxmi S Kumar" userId="26e058c0-0498-4c62-aac4-bdc353ce9ae1" providerId="ADAL" clId="{E3B1917D-A3EE-489D-A7C3-0951CB76386E}" dt="2022-11-12T01:32:37.022" v="863" actId="13926"/>
          <ac:spMkLst>
            <pc:docMk/>
            <pc:sldMk cId="2178844238" sldId="713"/>
            <ac:spMk id="27" creationId="{7F715A39-3BD6-1631-E3C1-2DD3E0EA5D80}"/>
          </ac:spMkLst>
        </pc:spChg>
        <pc:spChg chg="mod">
          <ac:chgData name="Jaylaxmi S Kumar" userId="26e058c0-0498-4c62-aac4-bdc353ce9ae1" providerId="ADAL" clId="{E3B1917D-A3EE-489D-A7C3-0951CB76386E}" dt="2022-11-14T00:24:08.338" v="5771" actId="113"/>
          <ac:spMkLst>
            <pc:docMk/>
            <pc:sldMk cId="2178844238" sldId="713"/>
            <ac:spMk id="52" creationId="{35744AB6-B282-4DED-9621-54340BBF5837}"/>
          </ac:spMkLst>
        </pc:spChg>
        <pc:grpChg chg="mod">
          <ac:chgData name="Jaylaxmi S Kumar" userId="26e058c0-0498-4c62-aac4-bdc353ce9ae1" providerId="ADAL" clId="{E3B1917D-A3EE-489D-A7C3-0951CB76386E}" dt="2022-11-14T01:25:36.637" v="6167" actId="14100"/>
          <ac:grpSpMkLst>
            <pc:docMk/>
            <pc:sldMk cId="2178844238" sldId="713"/>
            <ac:grpSpMk id="10" creationId="{C1553DD6-D5AE-693A-F7C0-FE4DE50A951D}"/>
          </ac:grpSpMkLst>
        </pc:grpChg>
        <pc:grpChg chg="del">
          <ac:chgData name="Jaylaxmi S Kumar" userId="26e058c0-0498-4c62-aac4-bdc353ce9ae1" providerId="ADAL" clId="{E3B1917D-A3EE-489D-A7C3-0951CB76386E}" dt="2022-11-14T01:25:04.587" v="6161" actId="478"/>
          <ac:grpSpMkLst>
            <pc:docMk/>
            <pc:sldMk cId="2178844238" sldId="713"/>
            <ac:grpSpMk id="13" creationId="{F3094BD1-B4B9-4990-4229-95F6FF686C2C}"/>
          </ac:grpSpMkLst>
        </pc:grpChg>
      </pc:sldChg>
      <pc:sldChg chg="modSp del mod">
        <pc:chgData name="Jaylaxmi S Kumar" userId="26e058c0-0498-4c62-aac4-bdc353ce9ae1" providerId="ADAL" clId="{E3B1917D-A3EE-489D-A7C3-0951CB76386E}" dt="2022-11-12T00:18:15.086" v="109" actId="2696"/>
        <pc:sldMkLst>
          <pc:docMk/>
          <pc:sldMk cId="1853248537" sldId="715"/>
        </pc:sldMkLst>
        <pc:spChg chg="mod">
          <ac:chgData name="Jaylaxmi S Kumar" userId="26e058c0-0498-4c62-aac4-bdc353ce9ae1" providerId="ADAL" clId="{E3B1917D-A3EE-489D-A7C3-0951CB76386E}" dt="2022-11-12T00:14:21.571" v="100" actId="20577"/>
          <ac:spMkLst>
            <pc:docMk/>
            <pc:sldMk cId="1853248537" sldId="715"/>
            <ac:spMk id="9" creationId="{8D21BAF9-A1C2-E290-62BD-418F6A1842C1}"/>
          </ac:spMkLst>
        </pc:spChg>
        <pc:spChg chg="mod">
          <ac:chgData name="Jaylaxmi S Kumar" userId="26e058c0-0498-4c62-aac4-bdc353ce9ae1" providerId="ADAL" clId="{E3B1917D-A3EE-489D-A7C3-0951CB76386E}" dt="2022-11-12T00:16:58.705" v="106" actId="207"/>
          <ac:spMkLst>
            <pc:docMk/>
            <pc:sldMk cId="1853248537" sldId="715"/>
            <ac:spMk id="14" creationId="{43B7EA18-9E15-AC8E-F470-15B3E816424D}"/>
          </ac:spMkLst>
        </pc:spChg>
      </pc:sldChg>
      <pc:sldChg chg="modSp add del mod">
        <pc:chgData name="Jaylaxmi S Kumar" userId="26e058c0-0498-4c62-aac4-bdc353ce9ae1" providerId="ADAL" clId="{E3B1917D-A3EE-489D-A7C3-0951CB76386E}" dt="2022-11-12T06:35:35.756" v="3338" actId="47"/>
        <pc:sldMkLst>
          <pc:docMk/>
          <pc:sldMk cId="4244244769" sldId="715"/>
        </pc:sldMkLst>
        <pc:spChg chg="mod">
          <ac:chgData name="Jaylaxmi S Kumar" userId="26e058c0-0498-4c62-aac4-bdc353ce9ae1" providerId="ADAL" clId="{E3B1917D-A3EE-489D-A7C3-0951CB76386E}" dt="2022-11-12T01:50:52.280" v="1080" actId="20577"/>
          <ac:spMkLst>
            <pc:docMk/>
            <pc:sldMk cId="4244244769" sldId="715"/>
            <ac:spMk id="9" creationId="{8D21BAF9-A1C2-E290-62BD-418F6A1842C1}"/>
          </ac:spMkLst>
        </pc:spChg>
        <pc:spChg chg="mod">
          <ac:chgData name="Jaylaxmi S Kumar" userId="26e058c0-0498-4c62-aac4-bdc353ce9ae1" providerId="ADAL" clId="{E3B1917D-A3EE-489D-A7C3-0951CB76386E}" dt="2022-11-12T05:51:16.828" v="1390" actId="20577"/>
          <ac:spMkLst>
            <pc:docMk/>
            <pc:sldMk cId="4244244769" sldId="715"/>
            <ac:spMk id="14" creationId="{43B7EA18-9E15-AC8E-F470-15B3E816424D}"/>
          </ac:spMkLst>
        </pc:spChg>
        <pc:graphicFrameChg chg="mod">
          <ac:chgData name="Jaylaxmi S Kumar" userId="26e058c0-0498-4c62-aac4-bdc353ce9ae1" providerId="ADAL" clId="{E3B1917D-A3EE-489D-A7C3-0951CB76386E}" dt="2022-11-12T05:51:12.732" v="1389" actId="1076"/>
          <ac:graphicFrameMkLst>
            <pc:docMk/>
            <pc:sldMk cId="4244244769" sldId="715"/>
            <ac:graphicFrameMk id="3" creationId="{FF1E809B-BD3F-94CE-E923-0B2AD9C6FD88}"/>
          </ac:graphicFrameMkLst>
        </pc:graphicFrameChg>
      </pc:sldChg>
      <pc:sldChg chg="addSp delSp modSp mod">
        <pc:chgData name="Jaylaxmi S Kumar" userId="26e058c0-0498-4c62-aac4-bdc353ce9ae1" providerId="ADAL" clId="{E3B1917D-A3EE-489D-A7C3-0951CB76386E}" dt="2022-11-12T15:06:11.332" v="4491" actId="20577"/>
        <pc:sldMkLst>
          <pc:docMk/>
          <pc:sldMk cId="1219554876" sldId="721"/>
        </pc:sldMkLst>
        <pc:spChg chg="mod">
          <ac:chgData name="Jaylaxmi S Kumar" userId="26e058c0-0498-4c62-aac4-bdc353ce9ae1" providerId="ADAL" clId="{E3B1917D-A3EE-489D-A7C3-0951CB76386E}" dt="2022-11-12T14:47:42.903" v="4332" actId="14100"/>
          <ac:spMkLst>
            <pc:docMk/>
            <pc:sldMk cId="1219554876" sldId="721"/>
            <ac:spMk id="2" creationId="{5F824EF2-33BE-6C12-1B64-F3F18C03ACF0}"/>
          </ac:spMkLst>
        </pc:spChg>
        <pc:spChg chg="mod">
          <ac:chgData name="Jaylaxmi S Kumar" userId="26e058c0-0498-4c62-aac4-bdc353ce9ae1" providerId="ADAL" clId="{E3B1917D-A3EE-489D-A7C3-0951CB76386E}" dt="2022-11-12T14:37:46.436" v="4116"/>
          <ac:spMkLst>
            <pc:docMk/>
            <pc:sldMk cId="1219554876" sldId="721"/>
            <ac:spMk id="4" creationId="{EA1D18EA-B25C-FFB5-2484-4D5F8298E46E}"/>
          </ac:spMkLst>
        </pc:spChg>
        <pc:spChg chg="mod topLvl">
          <ac:chgData name="Jaylaxmi S Kumar" userId="26e058c0-0498-4c62-aac4-bdc353ce9ae1" providerId="ADAL" clId="{E3B1917D-A3EE-489D-A7C3-0951CB76386E}" dt="2022-11-12T14:41:35.899" v="4199" actId="1038"/>
          <ac:spMkLst>
            <pc:docMk/>
            <pc:sldMk cId="1219554876" sldId="721"/>
            <ac:spMk id="7" creationId="{39262F92-4D66-9B66-C745-B3CC7054DA00}"/>
          </ac:spMkLst>
        </pc:spChg>
        <pc:spChg chg="mod">
          <ac:chgData name="Jaylaxmi S Kumar" userId="26e058c0-0498-4c62-aac4-bdc353ce9ae1" providerId="ADAL" clId="{E3B1917D-A3EE-489D-A7C3-0951CB76386E}" dt="2022-11-12T14:47:45.342" v="4333" actId="14100"/>
          <ac:spMkLst>
            <pc:docMk/>
            <pc:sldMk cId="1219554876" sldId="721"/>
            <ac:spMk id="8" creationId="{785BD2BA-09B5-846E-1E63-A4A1CBC40F50}"/>
          </ac:spMkLst>
        </pc:spChg>
        <pc:spChg chg="del mod">
          <ac:chgData name="Jaylaxmi S Kumar" userId="26e058c0-0498-4c62-aac4-bdc353ce9ae1" providerId="ADAL" clId="{E3B1917D-A3EE-489D-A7C3-0951CB76386E}" dt="2022-11-12T06:22:15.956" v="2712" actId="478"/>
          <ac:spMkLst>
            <pc:docMk/>
            <pc:sldMk cId="1219554876" sldId="721"/>
            <ac:spMk id="9" creationId="{C81834F8-3802-00E5-DC2F-CBE78D145BEE}"/>
          </ac:spMkLst>
        </pc:spChg>
        <pc:spChg chg="mod">
          <ac:chgData name="Jaylaxmi S Kumar" userId="26e058c0-0498-4c62-aac4-bdc353ce9ae1" providerId="ADAL" clId="{E3B1917D-A3EE-489D-A7C3-0951CB76386E}" dt="2022-11-12T14:45:11.346" v="4288" actId="21"/>
          <ac:spMkLst>
            <pc:docMk/>
            <pc:sldMk cId="1219554876" sldId="721"/>
            <ac:spMk id="9" creationId="{FDB4F640-143A-B3E3-7C8A-E0C4A64A51ED}"/>
          </ac:spMkLst>
        </pc:spChg>
        <pc:spChg chg="del">
          <ac:chgData name="Jaylaxmi S Kumar" userId="26e058c0-0498-4c62-aac4-bdc353ce9ae1" providerId="ADAL" clId="{E3B1917D-A3EE-489D-A7C3-0951CB76386E}" dt="2022-11-12T14:37:22.447" v="4113" actId="478"/>
          <ac:spMkLst>
            <pc:docMk/>
            <pc:sldMk cId="1219554876" sldId="721"/>
            <ac:spMk id="10" creationId="{5F285CB5-2386-D245-2C3D-A2D8E78ED6E4}"/>
          </ac:spMkLst>
        </pc:spChg>
        <pc:spChg chg="mod">
          <ac:chgData name="Jaylaxmi S Kumar" userId="26e058c0-0498-4c62-aac4-bdc353ce9ae1" providerId="ADAL" clId="{E3B1917D-A3EE-489D-A7C3-0951CB76386E}" dt="2022-11-12T14:31:44.034" v="3973" actId="20577"/>
          <ac:spMkLst>
            <pc:docMk/>
            <pc:sldMk cId="1219554876" sldId="721"/>
            <ac:spMk id="11" creationId="{070639DB-75F0-DB3C-C9F6-401EC867FD22}"/>
          </ac:spMkLst>
        </pc:spChg>
        <pc:spChg chg="del">
          <ac:chgData name="Jaylaxmi S Kumar" userId="26e058c0-0498-4c62-aac4-bdc353ce9ae1" providerId="ADAL" clId="{E3B1917D-A3EE-489D-A7C3-0951CB76386E}" dt="2022-11-12T14:26:15.216" v="3645" actId="478"/>
          <ac:spMkLst>
            <pc:docMk/>
            <pc:sldMk cId="1219554876" sldId="721"/>
            <ac:spMk id="12" creationId="{0663C22D-AB25-0A1C-52EA-FDA180B77294}"/>
          </ac:spMkLst>
        </pc:spChg>
        <pc:spChg chg="del">
          <ac:chgData name="Jaylaxmi S Kumar" userId="26e058c0-0498-4c62-aac4-bdc353ce9ae1" providerId="ADAL" clId="{E3B1917D-A3EE-489D-A7C3-0951CB76386E}" dt="2022-11-12T14:26:55.690" v="3654" actId="478"/>
          <ac:spMkLst>
            <pc:docMk/>
            <pc:sldMk cId="1219554876" sldId="721"/>
            <ac:spMk id="13" creationId="{182190B9-B0D0-F28C-67B6-7DC0F898E2B5}"/>
          </ac:spMkLst>
        </pc:spChg>
        <pc:spChg chg="mod">
          <ac:chgData name="Jaylaxmi S Kumar" userId="26e058c0-0498-4c62-aac4-bdc353ce9ae1" providerId="ADAL" clId="{E3B1917D-A3EE-489D-A7C3-0951CB76386E}" dt="2022-11-12T14:44:58.574" v="4282" actId="21"/>
          <ac:spMkLst>
            <pc:docMk/>
            <pc:sldMk cId="1219554876" sldId="721"/>
            <ac:spMk id="14" creationId="{DD682571-BDA7-6C43-7E92-ADD5E8847B37}"/>
          </ac:spMkLst>
        </pc:spChg>
        <pc:spChg chg="mod">
          <ac:chgData name="Jaylaxmi S Kumar" userId="26e058c0-0498-4c62-aac4-bdc353ce9ae1" providerId="ADAL" clId="{E3B1917D-A3EE-489D-A7C3-0951CB76386E}" dt="2022-11-12T14:45:14.066" v="4290"/>
          <ac:spMkLst>
            <pc:docMk/>
            <pc:sldMk cId="1219554876" sldId="721"/>
            <ac:spMk id="15" creationId="{0ADB96F2-2379-9D84-18C4-C98E3B5DA6C8}"/>
          </ac:spMkLst>
        </pc:spChg>
        <pc:spChg chg="add mod">
          <ac:chgData name="Jaylaxmi S Kumar" userId="26e058c0-0498-4c62-aac4-bdc353ce9ae1" providerId="ADAL" clId="{E3B1917D-A3EE-489D-A7C3-0951CB76386E}" dt="2022-11-12T14:48:00.326" v="4335" actId="1076"/>
          <ac:spMkLst>
            <pc:docMk/>
            <pc:sldMk cId="1219554876" sldId="721"/>
            <ac:spMk id="16" creationId="{EAFFF2DF-5048-DB84-99C5-A466523CA5F3}"/>
          </ac:spMkLst>
        </pc:spChg>
        <pc:spChg chg="mod">
          <ac:chgData name="Jaylaxmi S Kumar" userId="26e058c0-0498-4c62-aac4-bdc353ce9ae1" providerId="ADAL" clId="{E3B1917D-A3EE-489D-A7C3-0951CB76386E}" dt="2022-11-12T14:46:50.641" v="4323" actId="1076"/>
          <ac:spMkLst>
            <pc:docMk/>
            <pc:sldMk cId="1219554876" sldId="721"/>
            <ac:spMk id="19" creationId="{03CE4797-E96C-70D5-0B07-888A448032F1}"/>
          </ac:spMkLst>
        </pc:spChg>
        <pc:spChg chg="del mod topLvl">
          <ac:chgData name="Jaylaxmi S Kumar" userId="26e058c0-0498-4c62-aac4-bdc353ce9ae1" providerId="ADAL" clId="{E3B1917D-A3EE-489D-A7C3-0951CB76386E}" dt="2022-11-12T14:45:34.790" v="4292" actId="478"/>
          <ac:spMkLst>
            <pc:docMk/>
            <pc:sldMk cId="1219554876" sldId="721"/>
            <ac:spMk id="25" creationId="{D413FF52-20C5-EA9A-EDCB-001B2D358DF2}"/>
          </ac:spMkLst>
        </pc:spChg>
        <pc:spChg chg="mod">
          <ac:chgData name="Jaylaxmi S Kumar" userId="26e058c0-0498-4c62-aac4-bdc353ce9ae1" providerId="ADAL" clId="{E3B1917D-A3EE-489D-A7C3-0951CB76386E}" dt="2022-11-12T14:46:45.556" v="4322" actId="1076"/>
          <ac:spMkLst>
            <pc:docMk/>
            <pc:sldMk cId="1219554876" sldId="721"/>
            <ac:spMk id="28" creationId="{D0915857-E46F-5B82-D4ED-D9448ABB07A0}"/>
          </ac:spMkLst>
        </pc:spChg>
        <pc:spChg chg="add mod">
          <ac:chgData name="Jaylaxmi S Kumar" userId="26e058c0-0498-4c62-aac4-bdc353ce9ae1" providerId="ADAL" clId="{E3B1917D-A3EE-489D-A7C3-0951CB76386E}" dt="2022-11-12T15:01:44.790" v="4464" actId="1076"/>
          <ac:spMkLst>
            <pc:docMk/>
            <pc:sldMk cId="1219554876" sldId="721"/>
            <ac:spMk id="30" creationId="{A9DA17D1-F556-ADA5-1942-E51392A60DDE}"/>
          </ac:spMkLst>
        </pc:spChg>
        <pc:spChg chg="mod">
          <ac:chgData name="Jaylaxmi S Kumar" userId="26e058c0-0498-4c62-aac4-bdc353ce9ae1" providerId="ADAL" clId="{E3B1917D-A3EE-489D-A7C3-0951CB76386E}" dt="2022-11-12T15:06:11.332" v="4491" actId="20577"/>
          <ac:spMkLst>
            <pc:docMk/>
            <pc:sldMk cId="1219554876" sldId="721"/>
            <ac:spMk id="73" creationId="{29CE866A-104A-46EE-9305-B321C8C37CC5}"/>
          </ac:spMkLst>
        </pc:spChg>
        <pc:grpChg chg="add mod">
          <ac:chgData name="Jaylaxmi S Kumar" userId="26e058c0-0498-4c62-aac4-bdc353ce9ae1" providerId="ADAL" clId="{E3B1917D-A3EE-489D-A7C3-0951CB76386E}" dt="2022-11-12T14:47:49.457" v="4334" actId="14100"/>
          <ac:grpSpMkLst>
            <pc:docMk/>
            <pc:sldMk cId="1219554876" sldId="721"/>
            <ac:grpSpMk id="3" creationId="{8A6E52CA-BB26-CF21-BF8C-6F2DF359CF23}"/>
          </ac:grpSpMkLst>
        </pc:grpChg>
        <pc:grpChg chg="del mod">
          <ac:chgData name="Jaylaxmi S Kumar" userId="26e058c0-0498-4c62-aac4-bdc353ce9ae1" providerId="ADAL" clId="{E3B1917D-A3EE-489D-A7C3-0951CB76386E}" dt="2022-11-12T14:39:00.524" v="4119" actId="165"/>
          <ac:grpSpMkLst>
            <pc:docMk/>
            <pc:sldMk cId="1219554876" sldId="721"/>
            <ac:grpSpMk id="5" creationId="{683FF582-F504-FC34-BA0A-9C82FF0CFCBF}"/>
          </ac:grpSpMkLst>
        </pc:grpChg>
        <pc:grpChg chg="mod">
          <ac:chgData name="Jaylaxmi S Kumar" userId="26e058c0-0498-4c62-aac4-bdc353ce9ae1" providerId="ADAL" clId="{E3B1917D-A3EE-489D-A7C3-0951CB76386E}" dt="2022-11-12T14:28:23.174" v="3732" actId="14100"/>
          <ac:grpSpMkLst>
            <pc:docMk/>
            <pc:sldMk cId="1219554876" sldId="721"/>
            <ac:grpSpMk id="6" creationId="{5FB9D360-C266-2E96-226A-10DBEED2BC9C}"/>
          </ac:grpSpMkLst>
        </pc:grpChg>
        <pc:grpChg chg="add mod">
          <ac:chgData name="Jaylaxmi S Kumar" userId="26e058c0-0498-4c62-aac4-bdc353ce9ae1" providerId="ADAL" clId="{E3B1917D-A3EE-489D-A7C3-0951CB76386E}" dt="2022-11-12T15:01:40.175" v="4462" actId="1076"/>
          <ac:grpSpMkLst>
            <pc:docMk/>
            <pc:sldMk cId="1219554876" sldId="721"/>
            <ac:grpSpMk id="17" creationId="{55878C03-7077-6488-6D14-0E983209FEB4}"/>
          </ac:grpSpMkLst>
        </pc:grpChg>
        <pc:grpChg chg="add del mod">
          <ac:chgData name="Jaylaxmi S Kumar" userId="26e058c0-0498-4c62-aac4-bdc353ce9ae1" providerId="ADAL" clId="{E3B1917D-A3EE-489D-A7C3-0951CB76386E}" dt="2022-11-12T14:45:34.790" v="4292" actId="478"/>
          <ac:grpSpMkLst>
            <pc:docMk/>
            <pc:sldMk cId="1219554876" sldId="721"/>
            <ac:grpSpMk id="22" creationId="{3BBD600E-E9D1-D681-FF9E-5A6FFDDE75F4}"/>
          </ac:grpSpMkLst>
        </pc:grpChg>
        <pc:grpChg chg="del mod">
          <ac:chgData name="Jaylaxmi S Kumar" userId="26e058c0-0498-4c62-aac4-bdc353ce9ae1" providerId="ADAL" clId="{E3B1917D-A3EE-489D-A7C3-0951CB76386E}" dt="2022-11-12T14:40:15.932" v="4153" actId="165"/>
          <ac:grpSpMkLst>
            <pc:docMk/>
            <pc:sldMk cId="1219554876" sldId="721"/>
            <ac:grpSpMk id="24" creationId="{2E10590B-8AC6-6BFD-FEA1-ADB47AAACCBE}"/>
          </ac:grpSpMkLst>
        </pc:grpChg>
        <pc:grpChg chg="add mod">
          <ac:chgData name="Jaylaxmi S Kumar" userId="26e058c0-0498-4c62-aac4-bdc353ce9ae1" providerId="ADAL" clId="{E3B1917D-A3EE-489D-A7C3-0951CB76386E}" dt="2022-11-12T15:01:38.950" v="4461" actId="1076"/>
          <ac:grpSpMkLst>
            <pc:docMk/>
            <pc:sldMk cId="1219554876" sldId="721"/>
            <ac:grpSpMk id="26" creationId="{0BAC3860-8F7C-961D-F3D5-585AED29B373}"/>
          </ac:grpSpMkLst>
        </pc:grpChg>
        <pc:picChg chg="mod">
          <ac:chgData name="Jaylaxmi S Kumar" userId="26e058c0-0498-4c62-aac4-bdc353ce9ae1" providerId="ADAL" clId="{E3B1917D-A3EE-489D-A7C3-0951CB76386E}" dt="2022-11-12T14:46:19.042" v="4316" actId="1076"/>
          <ac:picMkLst>
            <pc:docMk/>
            <pc:sldMk cId="1219554876" sldId="721"/>
            <ac:picMk id="18" creationId="{3EF511E6-55EA-4F0A-55FB-1357FCAD5B5E}"/>
          </ac:picMkLst>
        </pc:picChg>
        <pc:picChg chg="mod topLvl">
          <ac:chgData name="Jaylaxmi S Kumar" userId="26e058c0-0498-4c62-aac4-bdc353ce9ae1" providerId="ADAL" clId="{E3B1917D-A3EE-489D-A7C3-0951CB76386E}" dt="2022-11-12T14:41:35.899" v="4199" actId="1038"/>
          <ac:picMkLst>
            <pc:docMk/>
            <pc:sldMk cId="1219554876" sldId="721"/>
            <ac:picMk id="20" creationId="{994695C0-4256-EBD9-583D-6A3197C4A2C9}"/>
          </ac:picMkLst>
        </pc:picChg>
        <pc:picChg chg="mod topLvl">
          <ac:chgData name="Jaylaxmi S Kumar" userId="26e058c0-0498-4c62-aac4-bdc353ce9ae1" providerId="ADAL" clId="{E3B1917D-A3EE-489D-A7C3-0951CB76386E}" dt="2022-11-12T14:41:35.899" v="4199" actId="1038"/>
          <ac:picMkLst>
            <pc:docMk/>
            <pc:sldMk cId="1219554876" sldId="721"/>
            <ac:picMk id="21" creationId="{9561C3B6-FF9F-E8C3-65EC-5273C1CE6230}"/>
          </ac:picMkLst>
        </pc:picChg>
        <pc:picChg chg="mod topLvl">
          <ac:chgData name="Jaylaxmi S Kumar" userId="26e058c0-0498-4c62-aac4-bdc353ce9ae1" providerId="ADAL" clId="{E3B1917D-A3EE-489D-A7C3-0951CB76386E}" dt="2022-11-12T15:01:46.660" v="4465" actId="1076"/>
          <ac:picMkLst>
            <pc:docMk/>
            <pc:sldMk cId="1219554876" sldId="721"/>
            <ac:picMk id="23" creationId="{D5F67A0C-AC9D-91C0-81A9-33273CDFD421}"/>
          </ac:picMkLst>
        </pc:picChg>
        <pc:picChg chg="mod">
          <ac:chgData name="Jaylaxmi S Kumar" userId="26e058c0-0498-4c62-aac4-bdc353ce9ae1" providerId="ADAL" clId="{E3B1917D-A3EE-489D-A7C3-0951CB76386E}" dt="2022-11-12T14:46:39.611" v="4320" actId="1076"/>
          <ac:picMkLst>
            <pc:docMk/>
            <pc:sldMk cId="1219554876" sldId="721"/>
            <ac:picMk id="27" creationId="{6C2A9C06-9517-2142-D029-6946526CB586}"/>
          </ac:picMkLst>
        </pc:picChg>
        <pc:picChg chg="add del mod">
          <ac:chgData name="Jaylaxmi S Kumar" userId="26e058c0-0498-4c62-aac4-bdc353ce9ae1" providerId="ADAL" clId="{E3B1917D-A3EE-489D-A7C3-0951CB76386E}" dt="2022-11-12T15:01:35.628" v="4460" actId="478"/>
          <ac:picMkLst>
            <pc:docMk/>
            <pc:sldMk cId="1219554876" sldId="721"/>
            <ac:picMk id="29" creationId="{F7E016DA-6747-F453-8D02-B8579F28580B}"/>
          </ac:picMkLst>
        </pc:picChg>
        <pc:picChg chg="mod topLvl">
          <ac:chgData name="Jaylaxmi S Kumar" userId="26e058c0-0498-4c62-aac4-bdc353ce9ae1" providerId="ADAL" clId="{E3B1917D-A3EE-489D-A7C3-0951CB76386E}" dt="2022-11-12T14:41:35.899" v="4199" actId="1038"/>
          <ac:picMkLst>
            <pc:docMk/>
            <pc:sldMk cId="1219554876" sldId="721"/>
            <ac:picMk id="1026" creationId="{30C78403-B4F9-E0FC-6703-1FDC12BA4740}"/>
          </ac:picMkLst>
        </pc:picChg>
        <pc:picChg chg="mod topLvl">
          <ac:chgData name="Jaylaxmi S Kumar" userId="26e058c0-0498-4c62-aac4-bdc353ce9ae1" providerId="ADAL" clId="{E3B1917D-A3EE-489D-A7C3-0951CB76386E}" dt="2022-11-12T14:41:35.899" v="4199" actId="1038"/>
          <ac:picMkLst>
            <pc:docMk/>
            <pc:sldMk cId="1219554876" sldId="721"/>
            <ac:picMk id="1028" creationId="{E269BB52-5961-82CC-FB5D-919C11498C0F}"/>
          </ac:picMkLst>
        </pc:picChg>
        <pc:picChg chg="mod topLvl">
          <ac:chgData name="Jaylaxmi S Kumar" userId="26e058c0-0498-4c62-aac4-bdc353ce9ae1" providerId="ADAL" clId="{E3B1917D-A3EE-489D-A7C3-0951CB76386E}" dt="2022-11-12T14:41:35.899" v="4199" actId="1038"/>
          <ac:picMkLst>
            <pc:docMk/>
            <pc:sldMk cId="1219554876" sldId="721"/>
            <ac:picMk id="1030" creationId="{AA2F47D4-A93C-9F95-FF9D-16494EBD0315}"/>
          </ac:picMkLst>
        </pc:picChg>
        <pc:picChg chg="mod topLvl">
          <ac:chgData name="Jaylaxmi S Kumar" userId="26e058c0-0498-4c62-aac4-bdc353ce9ae1" providerId="ADAL" clId="{E3B1917D-A3EE-489D-A7C3-0951CB76386E}" dt="2022-11-12T14:41:38.977" v="4200" actId="1076"/>
          <ac:picMkLst>
            <pc:docMk/>
            <pc:sldMk cId="1219554876" sldId="721"/>
            <ac:picMk id="1032" creationId="{F783C41A-6A8E-4E06-1137-491E4219DA24}"/>
          </ac:picMkLst>
        </pc:picChg>
      </pc:sldChg>
      <pc:sldChg chg="addSp delSp modSp mod">
        <pc:chgData name="Jaylaxmi S Kumar" userId="26e058c0-0498-4c62-aac4-bdc353ce9ae1" providerId="ADAL" clId="{E3B1917D-A3EE-489D-A7C3-0951CB76386E}" dt="2022-11-14T12:53:49.552" v="6710" actId="20577"/>
        <pc:sldMkLst>
          <pc:docMk/>
          <pc:sldMk cId="374901188" sldId="722"/>
        </pc:sldMkLst>
        <pc:spChg chg="add del mod">
          <ac:chgData name="Jaylaxmi S Kumar" userId="26e058c0-0498-4c62-aac4-bdc353ce9ae1" providerId="ADAL" clId="{E3B1917D-A3EE-489D-A7C3-0951CB76386E}" dt="2022-11-14T12:19:53.068" v="6538" actId="478"/>
          <ac:spMkLst>
            <pc:docMk/>
            <pc:sldMk cId="374901188" sldId="722"/>
            <ac:spMk id="2" creationId="{8A6A36A6-24CE-361D-A3FC-E27FEE991D18}"/>
          </ac:spMkLst>
        </pc:spChg>
        <pc:spChg chg="add del mod">
          <ac:chgData name="Jaylaxmi S Kumar" userId="26e058c0-0498-4c62-aac4-bdc353ce9ae1" providerId="ADAL" clId="{E3B1917D-A3EE-489D-A7C3-0951CB76386E}" dt="2022-11-12T01:06:07.274" v="467"/>
          <ac:spMkLst>
            <pc:docMk/>
            <pc:sldMk cId="374901188" sldId="722"/>
            <ac:spMk id="2" creationId="{CF54EF51-A182-BCCA-330D-19786B77EFBA}"/>
          </ac:spMkLst>
        </pc:spChg>
        <pc:spChg chg="add del mod">
          <ac:chgData name="Jaylaxmi S Kumar" userId="26e058c0-0498-4c62-aac4-bdc353ce9ae1" providerId="ADAL" clId="{E3B1917D-A3EE-489D-A7C3-0951CB76386E}" dt="2022-11-12T01:07:55.539" v="538" actId="478"/>
          <ac:spMkLst>
            <pc:docMk/>
            <pc:sldMk cId="374901188" sldId="722"/>
            <ac:spMk id="3" creationId="{3403B284-A6D0-C4E4-914B-7CE1FA2CC83E}"/>
          </ac:spMkLst>
        </pc:spChg>
        <pc:spChg chg="add del mod">
          <ac:chgData name="Jaylaxmi S Kumar" userId="26e058c0-0498-4c62-aac4-bdc353ce9ae1" providerId="ADAL" clId="{E3B1917D-A3EE-489D-A7C3-0951CB76386E}" dt="2022-11-12T15:43:58.054" v="5705" actId="478"/>
          <ac:spMkLst>
            <pc:docMk/>
            <pc:sldMk cId="374901188" sldId="722"/>
            <ac:spMk id="3" creationId="{D40D55A9-2107-4AC0-437A-145DD12781FB}"/>
          </ac:spMkLst>
        </pc:spChg>
        <pc:spChg chg="add del mod">
          <ac:chgData name="Jaylaxmi S Kumar" userId="26e058c0-0498-4c62-aac4-bdc353ce9ae1" providerId="ADAL" clId="{E3B1917D-A3EE-489D-A7C3-0951CB76386E}" dt="2022-11-12T01:07:43.024" v="534" actId="478"/>
          <ac:spMkLst>
            <pc:docMk/>
            <pc:sldMk cId="374901188" sldId="722"/>
            <ac:spMk id="7" creationId="{223CE316-0768-B22F-0A86-A65565356016}"/>
          </ac:spMkLst>
        </pc:spChg>
        <pc:spChg chg="add del mod">
          <ac:chgData name="Jaylaxmi S Kumar" userId="26e058c0-0498-4c62-aac4-bdc353ce9ae1" providerId="ADAL" clId="{E3B1917D-A3EE-489D-A7C3-0951CB76386E}" dt="2022-11-12T01:08:04.566" v="541" actId="478"/>
          <ac:spMkLst>
            <pc:docMk/>
            <pc:sldMk cId="374901188" sldId="722"/>
            <ac:spMk id="8" creationId="{5A5EBD01-61AA-E6DE-7E40-540E9DF637EE}"/>
          </ac:spMkLst>
        </pc:spChg>
        <pc:spChg chg="add mod">
          <ac:chgData name="Jaylaxmi S Kumar" userId="26e058c0-0498-4c62-aac4-bdc353ce9ae1" providerId="ADAL" clId="{E3B1917D-A3EE-489D-A7C3-0951CB76386E}" dt="2022-11-12T15:42:03.370" v="5625" actId="1076"/>
          <ac:spMkLst>
            <pc:docMk/>
            <pc:sldMk cId="374901188" sldId="722"/>
            <ac:spMk id="9" creationId="{3F1790F3-9A06-695D-7806-7248C6402F4E}"/>
          </ac:spMkLst>
        </pc:spChg>
        <pc:spChg chg="add del mod">
          <ac:chgData name="Jaylaxmi S Kumar" userId="26e058c0-0498-4c62-aac4-bdc353ce9ae1" providerId="ADAL" clId="{E3B1917D-A3EE-489D-A7C3-0951CB76386E}" dt="2022-11-12T01:06:34.654" v="491" actId="478"/>
          <ac:spMkLst>
            <pc:docMk/>
            <pc:sldMk cId="374901188" sldId="722"/>
            <ac:spMk id="10" creationId="{EB5C29DB-56EB-1942-E34A-3DB0BBBA9808}"/>
          </ac:spMkLst>
        </pc:spChg>
        <pc:spChg chg="add mod">
          <ac:chgData name="Jaylaxmi S Kumar" userId="26e058c0-0498-4c62-aac4-bdc353ce9ae1" providerId="ADAL" clId="{E3B1917D-A3EE-489D-A7C3-0951CB76386E}" dt="2022-11-12T15:50:59.059" v="5755" actId="1076"/>
          <ac:spMkLst>
            <pc:docMk/>
            <pc:sldMk cId="374901188" sldId="722"/>
            <ac:spMk id="11" creationId="{42C3E7D4-CA33-A084-AB23-34FF2B5AD762}"/>
          </ac:spMkLst>
        </pc:spChg>
        <pc:spChg chg="add del mod">
          <ac:chgData name="Jaylaxmi S Kumar" userId="26e058c0-0498-4c62-aac4-bdc353ce9ae1" providerId="ADAL" clId="{E3B1917D-A3EE-489D-A7C3-0951CB76386E}" dt="2022-11-12T15:49:52.865" v="5718" actId="478"/>
          <ac:spMkLst>
            <pc:docMk/>
            <pc:sldMk cId="374901188" sldId="722"/>
            <ac:spMk id="12" creationId="{E8A3D3EF-D892-C19D-FCFB-636F69FB7E54}"/>
          </ac:spMkLst>
        </pc:spChg>
        <pc:spChg chg="add mod">
          <ac:chgData name="Jaylaxmi S Kumar" userId="26e058c0-0498-4c62-aac4-bdc353ce9ae1" providerId="ADAL" clId="{E3B1917D-A3EE-489D-A7C3-0951CB76386E}" dt="2022-11-12T15:51:03.334" v="5757" actId="1076"/>
          <ac:spMkLst>
            <pc:docMk/>
            <pc:sldMk cId="374901188" sldId="722"/>
            <ac:spMk id="13" creationId="{CAF715F0-06B4-BF85-C3B3-46EC894610E5}"/>
          </ac:spMkLst>
        </pc:spChg>
        <pc:spChg chg="add del mod">
          <ac:chgData name="Jaylaxmi S Kumar" userId="26e058c0-0498-4c62-aac4-bdc353ce9ae1" providerId="ADAL" clId="{E3B1917D-A3EE-489D-A7C3-0951CB76386E}" dt="2022-11-12T01:08:18.138" v="545" actId="478"/>
          <ac:spMkLst>
            <pc:docMk/>
            <pc:sldMk cId="374901188" sldId="722"/>
            <ac:spMk id="14" creationId="{83EBCD4A-043F-C51C-C9E2-756CFD2A2259}"/>
          </ac:spMkLst>
        </pc:spChg>
        <pc:spChg chg="mod">
          <ac:chgData name="Jaylaxmi S Kumar" userId="26e058c0-0498-4c62-aac4-bdc353ce9ae1" providerId="ADAL" clId="{E3B1917D-A3EE-489D-A7C3-0951CB76386E}" dt="2022-11-12T15:08:28.242" v="4513" actId="20577"/>
          <ac:spMkLst>
            <pc:docMk/>
            <pc:sldMk cId="374901188" sldId="722"/>
            <ac:spMk id="19" creationId="{B79ADD65-ED34-55E1-635A-0E249A053BC1}"/>
          </ac:spMkLst>
        </pc:spChg>
        <pc:spChg chg="del">
          <ac:chgData name="Jaylaxmi S Kumar" userId="26e058c0-0498-4c62-aac4-bdc353ce9ae1" providerId="ADAL" clId="{E3B1917D-A3EE-489D-A7C3-0951CB76386E}" dt="2022-11-12T00:53:29.732" v="313" actId="478"/>
          <ac:spMkLst>
            <pc:docMk/>
            <pc:sldMk cId="374901188" sldId="722"/>
            <ac:spMk id="20" creationId="{E6AEF7F1-31A0-2458-698B-81BBAAD0CFFF}"/>
          </ac:spMkLst>
        </pc:spChg>
        <pc:spChg chg="del">
          <ac:chgData name="Jaylaxmi S Kumar" userId="26e058c0-0498-4c62-aac4-bdc353ce9ae1" providerId="ADAL" clId="{E3B1917D-A3EE-489D-A7C3-0951CB76386E}" dt="2022-11-12T00:47:03.994" v="269" actId="478"/>
          <ac:spMkLst>
            <pc:docMk/>
            <pc:sldMk cId="374901188" sldId="722"/>
            <ac:spMk id="21" creationId="{2FC1A914-4961-6B5B-A40C-FD88F1EA44D4}"/>
          </ac:spMkLst>
        </pc:spChg>
        <pc:spChg chg="mod">
          <ac:chgData name="Jaylaxmi S Kumar" userId="26e058c0-0498-4c62-aac4-bdc353ce9ae1" providerId="ADAL" clId="{E3B1917D-A3EE-489D-A7C3-0951CB76386E}" dt="2022-11-12T15:07:15.812" v="4499" actId="20577"/>
          <ac:spMkLst>
            <pc:docMk/>
            <pc:sldMk cId="374901188" sldId="722"/>
            <ac:spMk id="28" creationId="{9BFE69BE-C259-FF2B-F2CF-E44410B59D25}"/>
          </ac:spMkLst>
        </pc:spChg>
        <pc:spChg chg="mod">
          <ac:chgData name="Jaylaxmi S Kumar" userId="26e058c0-0498-4c62-aac4-bdc353ce9ae1" providerId="ADAL" clId="{E3B1917D-A3EE-489D-A7C3-0951CB76386E}" dt="2022-11-12T15:44:13.532" v="5707" actId="1076"/>
          <ac:spMkLst>
            <pc:docMk/>
            <pc:sldMk cId="374901188" sldId="722"/>
            <ac:spMk id="29" creationId="{D32F771A-93FD-8A9A-A436-BE11F93F26E7}"/>
          </ac:spMkLst>
        </pc:spChg>
        <pc:spChg chg="del mod">
          <ac:chgData name="Jaylaxmi S Kumar" userId="26e058c0-0498-4c62-aac4-bdc353ce9ae1" providerId="ADAL" clId="{E3B1917D-A3EE-489D-A7C3-0951CB76386E}" dt="2022-11-14T12:10:30.520" v="6536"/>
          <ac:spMkLst>
            <pc:docMk/>
            <pc:sldMk cId="374901188" sldId="722"/>
            <ac:spMk id="30" creationId="{45C1D0E8-CC8A-74CA-FFB9-FF7F816A2E37}"/>
          </ac:spMkLst>
        </pc:spChg>
        <pc:spChg chg="mod">
          <ac:chgData name="Jaylaxmi S Kumar" userId="26e058c0-0498-4c62-aac4-bdc353ce9ae1" providerId="ADAL" clId="{E3B1917D-A3EE-489D-A7C3-0951CB76386E}" dt="2022-11-14T12:53:49.552" v="6710" actId="20577"/>
          <ac:spMkLst>
            <pc:docMk/>
            <pc:sldMk cId="374901188" sldId="722"/>
            <ac:spMk id="49" creationId="{173B735E-322F-9972-ED23-64E0A6B323B6}"/>
          </ac:spMkLst>
        </pc:spChg>
        <pc:cxnChg chg="add mod">
          <ac:chgData name="Jaylaxmi S Kumar" userId="26e058c0-0498-4c62-aac4-bdc353ce9ae1" providerId="ADAL" clId="{E3B1917D-A3EE-489D-A7C3-0951CB76386E}" dt="2022-11-12T15:42:18.182" v="5630" actId="14100"/>
          <ac:cxnSpMkLst>
            <pc:docMk/>
            <pc:sldMk cId="374901188" sldId="722"/>
            <ac:cxnSpMk id="5" creationId="{38219D09-DF4D-B545-752B-97169EFB6C5A}"/>
          </ac:cxnSpMkLst>
        </pc:cxnChg>
        <pc:cxnChg chg="add mod">
          <ac:chgData name="Jaylaxmi S Kumar" userId="26e058c0-0498-4c62-aac4-bdc353ce9ae1" providerId="ADAL" clId="{E3B1917D-A3EE-489D-A7C3-0951CB76386E}" dt="2022-11-12T15:51:01.291" v="5756" actId="1076"/>
          <ac:cxnSpMkLst>
            <pc:docMk/>
            <pc:sldMk cId="374901188" sldId="722"/>
            <ac:cxnSpMk id="6" creationId="{679321E1-58E1-4430-E5BE-213C6361D4D4}"/>
          </ac:cxnSpMkLst>
        </pc:cxnChg>
      </pc:sldChg>
      <pc:sldChg chg="addSp delSp modSp mod">
        <pc:chgData name="Jaylaxmi S Kumar" userId="26e058c0-0498-4c62-aac4-bdc353ce9ae1" providerId="ADAL" clId="{E3B1917D-A3EE-489D-A7C3-0951CB76386E}" dt="2022-11-12T15:46:33.912" v="5711" actId="20577"/>
        <pc:sldMkLst>
          <pc:docMk/>
          <pc:sldMk cId="1247272569" sldId="723"/>
        </pc:sldMkLst>
        <pc:spChg chg="add mod">
          <ac:chgData name="Jaylaxmi S Kumar" userId="26e058c0-0498-4c62-aac4-bdc353ce9ae1" providerId="ADAL" clId="{E3B1917D-A3EE-489D-A7C3-0951CB76386E}" dt="2022-11-12T14:51:31.232" v="4374" actId="1076"/>
          <ac:spMkLst>
            <pc:docMk/>
            <pc:sldMk cId="1247272569" sldId="723"/>
            <ac:spMk id="5" creationId="{FDD1144D-C82A-4B3B-6137-AFF399F65766}"/>
          </ac:spMkLst>
        </pc:spChg>
        <pc:spChg chg="add del mod">
          <ac:chgData name="Jaylaxmi S Kumar" userId="26e058c0-0498-4c62-aac4-bdc353ce9ae1" providerId="ADAL" clId="{E3B1917D-A3EE-489D-A7C3-0951CB76386E}" dt="2022-11-12T14:49:55.483" v="4351" actId="478"/>
          <ac:spMkLst>
            <pc:docMk/>
            <pc:sldMk cId="1247272569" sldId="723"/>
            <ac:spMk id="7" creationId="{B264962C-C558-217F-201D-F3B2C8978892}"/>
          </ac:spMkLst>
        </pc:spChg>
        <pc:spChg chg="mod">
          <ac:chgData name="Jaylaxmi S Kumar" userId="26e058c0-0498-4c62-aac4-bdc353ce9ae1" providerId="ADAL" clId="{E3B1917D-A3EE-489D-A7C3-0951CB76386E}" dt="2022-11-12T14:50:57.862" v="4368" actId="1076"/>
          <ac:spMkLst>
            <pc:docMk/>
            <pc:sldMk cId="1247272569" sldId="723"/>
            <ac:spMk id="8" creationId="{216FA615-C04C-AE19-1E13-BDE4BD9258BD}"/>
          </ac:spMkLst>
        </pc:spChg>
        <pc:spChg chg="mod">
          <ac:chgData name="Jaylaxmi S Kumar" userId="26e058c0-0498-4c62-aac4-bdc353ce9ae1" providerId="ADAL" clId="{E3B1917D-A3EE-489D-A7C3-0951CB76386E}" dt="2022-11-12T15:46:33.912" v="5711" actId="20577"/>
          <ac:spMkLst>
            <pc:docMk/>
            <pc:sldMk cId="1247272569" sldId="723"/>
            <ac:spMk id="9" creationId="{8D21BAF9-A1C2-E290-62BD-418F6A1842C1}"/>
          </ac:spMkLst>
        </pc:spChg>
        <pc:spChg chg="mod">
          <ac:chgData name="Jaylaxmi S Kumar" userId="26e058c0-0498-4c62-aac4-bdc353ce9ae1" providerId="ADAL" clId="{E3B1917D-A3EE-489D-A7C3-0951CB76386E}" dt="2022-11-12T14:50:57.862" v="4368" actId="1076"/>
          <ac:spMkLst>
            <pc:docMk/>
            <pc:sldMk cId="1247272569" sldId="723"/>
            <ac:spMk id="10" creationId="{10216BCC-BAE2-1307-209A-97D0CE0D9E1D}"/>
          </ac:spMkLst>
        </pc:spChg>
        <pc:spChg chg="mod">
          <ac:chgData name="Jaylaxmi S Kumar" userId="26e058c0-0498-4c62-aac4-bdc353ce9ae1" providerId="ADAL" clId="{E3B1917D-A3EE-489D-A7C3-0951CB76386E}" dt="2022-11-12T14:50:57.862" v="4368" actId="1076"/>
          <ac:spMkLst>
            <pc:docMk/>
            <pc:sldMk cId="1247272569" sldId="723"/>
            <ac:spMk id="11" creationId="{6E880238-9DAD-6D12-4332-447B847B6884}"/>
          </ac:spMkLst>
        </pc:spChg>
        <pc:spChg chg="add mod">
          <ac:chgData name="Jaylaxmi S Kumar" userId="26e058c0-0498-4c62-aac4-bdc353ce9ae1" providerId="ADAL" clId="{E3B1917D-A3EE-489D-A7C3-0951CB76386E}" dt="2022-11-12T14:50:53.722" v="4367" actId="1076"/>
          <ac:spMkLst>
            <pc:docMk/>
            <pc:sldMk cId="1247272569" sldId="723"/>
            <ac:spMk id="17" creationId="{4E152331-D478-2C2C-C5F8-3BEB2C4CD25B}"/>
          </ac:spMkLst>
        </pc:spChg>
        <pc:spChg chg="mod">
          <ac:chgData name="Jaylaxmi S Kumar" userId="26e058c0-0498-4c62-aac4-bdc353ce9ae1" providerId="ADAL" clId="{E3B1917D-A3EE-489D-A7C3-0951CB76386E}" dt="2022-11-12T14:52:04.213" v="4382" actId="113"/>
          <ac:spMkLst>
            <pc:docMk/>
            <pc:sldMk cId="1247272569" sldId="723"/>
            <ac:spMk id="70" creationId="{B48449D1-3D2A-62DB-CADB-E2D1D3357379}"/>
          </ac:spMkLst>
        </pc:spChg>
        <pc:spChg chg="mod">
          <ac:chgData name="Jaylaxmi S Kumar" userId="26e058c0-0498-4c62-aac4-bdc353ce9ae1" providerId="ADAL" clId="{E3B1917D-A3EE-489D-A7C3-0951CB76386E}" dt="2022-11-12T14:50:57.862" v="4368" actId="1076"/>
          <ac:spMkLst>
            <pc:docMk/>
            <pc:sldMk cId="1247272569" sldId="723"/>
            <ac:spMk id="73" creationId="{A3FD697E-33A6-FA35-DB29-E8D15B910D9B}"/>
          </ac:spMkLst>
        </pc:spChg>
        <pc:spChg chg="mod">
          <ac:chgData name="Jaylaxmi S Kumar" userId="26e058c0-0498-4c62-aac4-bdc353ce9ae1" providerId="ADAL" clId="{E3B1917D-A3EE-489D-A7C3-0951CB76386E}" dt="2022-11-12T14:50:57.862" v="4368" actId="1076"/>
          <ac:spMkLst>
            <pc:docMk/>
            <pc:sldMk cId="1247272569" sldId="723"/>
            <ac:spMk id="74" creationId="{02F79248-3C9A-7486-E55F-26B38C7B712E}"/>
          </ac:spMkLst>
        </pc:spChg>
        <pc:spChg chg="mod">
          <ac:chgData name="Jaylaxmi S Kumar" userId="26e058c0-0498-4c62-aac4-bdc353ce9ae1" providerId="ADAL" clId="{E3B1917D-A3EE-489D-A7C3-0951CB76386E}" dt="2022-11-12T14:54:03.549" v="4455" actId="20577"/>
          <ac:spMkLst>
            <pc:docMk/>
            <pc:sldMk cId="1247272569" sldId="723"/>
            <ac:spMk id="79" creationId="{36E0A2F4-A005-57DF-80E7-1FD123924B06}"/>
          </ac:spMkLst>
        </pc:spChg>
        <pc:spChg chg="mod">
          <ac:chgData name="Jaylaxmi S Kumar" userId="26e058c0-0498-4c62-aac4-bdc353ce9ae1" providerId="ADAL" clId="{E3B1917D-A3EE-489D-A7C3-0951CB76386E}" dt="2022-11-12T14:50:57.862" v="4368" actId="1076"/>
          <ac:spMkLst>
            <pc:docMk/>
            <pc:sldMk cId="1247272569" sldId="723"/>
            <ac:spMk id="81" creationId="{1789B8E4-67C9-669F-AEDA-A923C8027745}"/>
          </ac:spMkLst>
        </pc:spChg>
        <pc:spChg chg="mod">
          <ac:chgData name="Jaylaxmi S Kumar" userId="26e058c0-0498-4c62-aac4-bdc353ce9ae1" providerId="ADAL" clId="{E3B1917D-A3EE-489D-A7C3-0951CB76386E}" dt="2022-11-12T14:50:57.862" v="4368" actId="1076"/>
          <ac:spMkLst>
            <pc:docMk/>
            <pc:sldMk cId="1247272569" sldId="723"/>
            <ac:spMk id="83" creationId="{D623A0B4-3EAC-42A7-DECE-B746E745FE9F}"/>
          </ac:spMkLst>
        </pc:spChg>
        <pc:spChg chg="mod">
          <ac:chgData name="Jaylaxmi S Kumar" userId="26e058c0-0498-4c62-aac4-bdc353ce9ae1" providerId="ADAL" clId="{E3B1917D-A3EE-489D-A7C3-0951CB76386E}" dt="2022-11-12T14:50:57.862" v="4368" actId="1076"/>
          <ac:spMkLst>
            <pc:docMk/>
            <pc:sldMk cId="1247272569" sldId="723"/>
            <ac:spMk id="84" creationId="{EBD0C111-B8C9-2B37-C184-7085C2F837DD}"/>
          </ac:spMkLst>
        </pc:spChg>
        <pc:spChg chg="mod">
          <ac:chgData name="Jaylaxmi S Kumar" userId="26e058c0-0498-4c62-aac4-bdc353ce9ae1" providerId="ADAL" clId="{E3B1917D-A3EE-489D-A7C3-0951CB76386E}" dt="2022-11-12T14:50:57.862" v="4368" actId="1076"/>
          <ac:spMkLst>
            <pc:docMk/>
            <pc:sldMk cId="1247272569" sldId="723"/>
            <ac:spMk id="85" creationId="{FB8356FA-D348-3FE6-740E-EF9738BACE9F}"/>
          </ac:spMkLst>
        </pc:spChg>
        <pc:spChg chg="mod">
          <ac:chgData name="Jaylaxmi S Kumar" userId="26e058c0-0498-4c62-aac4-bdc353ce9ae1" providerId="ADAL" clId="{E3B1917D-A3EE-489D-A7C3-0951CB76386E}" dt="2022-11-12T14:50:57.862" v="4368" actId="1076"/>
          <ac:spMkLst>
            <pc:docMk/>
            <pc:sldMk cId="1247272569" sldId="723"/>
            <ac:spMk id="86" creationId="{1005C80A-03DF-6847-91C5-7FAA45A0AF1B}"/>
          </ac:spMkLst>
        </pc:spChg>
        <pc:spChg chg="mod">
          <ac:chgData name="Jaylaxmi S Kumar" userId="26e058c0-0498-4c62-aac4-bdc353ce9ae1" providerId="ADAL" clId="{E3B1917D-A3EE-489D-A7C3-0951CB76386E}" dt="2022-11-12T14:50:57.862" v="4368" actId="1076"/>
          <ac:spMkLst>
            <pc:docMk/>
            <pc:sldMk cId="1247272569" sldId="723"/>
            <ac:spMk id="87" creationId="{340D4340-BF4C-B4D4-57D2-4BF3CCC99788}"/>
          </ac:spMkLst>
        </pc:spChg>
        <pc:spChg chg="mod">
          <ac:chgData name="Jaylaxmi S Kumar" userId="26e058c0-0498-4c62-aac4-bdc353ce9ae1" providerId="ADAL" clId="{E3B1917D-A3EE-489D-A7C3-0951CB76386E}" dt="2022-11-12T14:50:57.862" v="4368" actId="1076"/>
          <ac:spMkLst>
            <pc:docMk/>
            <pc:sldMk cId="1247272569" sldId="723"/>
            <ac:spMk id="88" creationId="{87D9D935-8FED-0EAB-60D7-7D8CA53FC18D}"/>
          </ac:spMkLst>
        </pc:spChg>
        <pc:spChg chg="mod">
          <ac:chgData name="Jaylaxmi S Kumar" userId="26e058c0-0498-4c62-aac4-bdc353ce9ae1" providerId="ADAL" clId="{E3B1917D-A3EE-489D-A7C3-0951CB76386E}" dt="2022-11-12T14:50:57.862" v="4368" actId="1076"/>
          <ac:spMkLst>
            <pc:docMk/>
            <pc:sldMk cId="1247272569" sldId="723"/>
            <ac:spMk id="89" creationId="{57D51689-FBE0-01E4-11D8-BD2C280BE7DA}"/>
          </ac:spMkLst>
        </pc:spChg>
        <pc:spChg chg="mod">
          <ac:chgData name="Jaylaxmi S Kumar" userId="26e058c0-0498-4c62-aac4-bdc353ce9ae1" providerId="ADAL" clId="{E3B1917D-A3EE-489D-A7C3-0951CB76386E}" dt="2022-11-12T14:50:57.862" v="4368" actId="1076"/>
          <ac:spMkLst>
            <pc:docMk/>
            <pc:sldMk cId="1247272569" sldId="723"/>
            <ac:spMk id="90" creationId="{5FED7F66-18E0-EE6D-638B-91F206819AA2}"/>
          </ac:spMkLst>
        </pc:spChg>
        <pc:spChg chg="mod">
          <ac:chgData name="Jaylaxmi S Kumar" userId="26e058c0-0498-4c62-aac4-bdc353ce9ae1" providerId="ADAL" clId="{E3B1917D-A3EE-489D-A7C3-0951CB76386E}" dt="2022-11-12T14:50:57.862" v="4368" actId="1076"/>
          <ac:spMkLst>
            <pc:docMk/>
            <pc:sldMk cId="1247272569" sldId="723"/>
            <ac:spMk id="91" creationId="{C4EE7F04-09E9-4063-F563-F02F1299CED2}"/>
          </ac:spMkLst>
        </pc:spChg>
        <pc:spChg chg="mod">
          <ac:chgData name="Jaylaxmi S Kumar" userId="26e058c0-0498-4c62-aac4-bdc353ce9ae1" providerId="ADAL" clId="{E3B1917D-A3EE-489D-A7C3-0951CB76386E}" dt="2022-11-12T14:50:57.862" v="4368" actId="1076"/>
          <ac:spMkLst>
            <pc:docMk/>
            <pc:sldMk cId="1247272569" sldId="723"/>
            <ac:spMk id="92" creationId="{EE935178-E432-2940-14DC-EA849EC952B2}"/>
          </ac:spMkLst>
        </pc:spChg>
        <pc:spChg chg="mod">
          <ac:chgData name="Jaylaxmi S Kumar" userId="26e058c0-0498-4c62-aac4-bdc353ce9ae1" providerId="ADAL" clId="{E3B1917D-A3EE-489D-A7C3-0951CB76386E}" dt="2022-11-12T14:50:57.862" v="4368" actId="1076"/>
          <ac:spMkLst>
            <pc:docMk/>
            <pc:sldMk cId="1247272569" sldId="723"/>
            <ac:spMk id="93" creationId="{0901094D-5C34-3377-F2D1-145472116E8A}"/>
          </ac:spMkLst>
        </pc:spChg>
        <pc:spChg chg="mod">
          <ac:chgData name="Jaylaxmi S Kumar" userId="26e058c0-0498-4c62-aac4-bdc353ce9ae1" providerId="ADAL" clId="{E3B1917D-A3EE-489D-A7C3-0951CB76386E}" dt="2022-11-12T14:50:57.862" v="4368" actId="1076"/>
          <ac:spMkLst>
            <pc:docMk/>
            <pc:sldMk cId="1247272569" sldId="723"/>
            <ac:spMk id="94" creationId="{F26D9E05-A997-C539-5C7C-9F364AEA6337}"/>
          </ac:spMkLst>
        </pc:spChg>
        <pc:spChg chg="mod">
          <ac:chgData name="Jaylaxmi S Kumar" userId="26e058c0-0498-4c62-aac4-bdc353ce9ae1" providerId="ADAL" clId="{E3B1917D-A3EE-489D-A7C3-0951CB76386E}" dt="2022-11-12T14:50:57.862" v="4368" actId="1076"/>
          <ac:spMkLst>
            <pc:docMk/>
            <pc:sldMk cId="1247272569" sldId="723"/>
            <ac:spMk id="95" creationId="{BE7BDEEB-3CCB-D0A4-DA71-828ED28C3BBA}"/>
          </ac:spMkLst>
        </pc:spChg>
        <pc:spChg chg="mod">
          <ac:chgData name="Jaylaxmi S Kumar" userId="26e058c0-0498-4c62-aac4-bdc353ce9ae1" providerId="ADAL" clId="{E3B1917D-A3EE-489D-A7C3-0951CB76386E}" dt="2022-11-12T14:52:49.213" v="4393" actId="1076"/>
          <ac:spMkLst>
            <pc:docMk/>
            <pc:sldMk cId="1247272569" sldId="723"/>
            <ac:spMk id="96" creationId="{53C38DA2-1E78-1CA4-6D1C-5AFF586FD527}"/>
          </ac:spMkLst>
        </pc:spChg>
        <pc:spChg chg="mod">
          <ac:chgData name="Jaylaxmi S Kumar" userId="26e058c0-0498-4c62-aac4-bdc353ce9ae1" providerId="ADAL" clId="{E3B1917D-A3EE-489D-A7C3-0951CB76386E}" dt="2022-11-12T14:52:57.683" v="4397" actId="255"/>
          <ac:spMkLst>
            <pc:docMk/>
            <pc:sldMk cId="1247272569" sldId="723"/>
            <ac:spMk id="97" creationId="{A1A01D0C-5FE3-9FAA-A1C6-E2EC4E0F660E}"/>
          </ac:spMkLst>
        </pc:spChg>
        <pc:spChg chg="mod">
          <ac:chgData name="Jaylaxmi S Kumar" userId="26e058c0-0498-4c62-aac4-bdc353ce9ae1" providerId="ADAL" clId="{E3B1917D-A3EE-489D-A7C3-0951CB76386E}" dt="2022-11-12T14:53:19.383" v="4401" actId="14100"/>
          <ac:spMkLst>
            <pc:docMk/>
            <pc:sldMk cId="1247272569" sldId="723"/>
            <ac:spMk id="98" creationId="{93E30A72-EE37-7906-AA4A-805B45FB36DA}"/>
          </ac:spMkLst>
        </pc:spChg>
        <pc:spChg chg="mod">
          <ac:chgData name="Jaylaxmi S Kumar" userId="26e058c0-0498-4c62-aac4-bdc353ce9ae1" providerId="ADAL" clId="{E3B1917D-A3EE-489D-A7C3-0951CB76386E}" dt="2022-11-12T15:17:59.438" v="4723" actId="20577"/>
          <ac:spMkLst>
            <pc:docMk/>
            <pc:sldMk cId="1247272569" sldId="723"/>
            <ac:spMk id="99" creationId="{270A7E94-094A-2457-30D6-6CF60DEB0147}"/>
          </ac:spMkLst>
        </pc:spChg>
        <pc:spChg chg="mod">
          <ac:chgData name="Jaylaxmi S Kumar" userId="26e058c0-0498-4c62-aac4-bdc353ce9ae1" providerId="ADAL" clId="{E3B1917D-A3EE-489D-A7C3-0951CB76386E}" dt="2022-11-12T14:53:13.818" v="4399" actId="255"/>
          <ac:spMkLst>
            <pc:docMk/>
            <pc:sldMk cId="1247272569" sldId="723"/>
            <ac:spMk id="100" creationId="{47284DC3-04AA-AD8B-AFF5-48043F96C037}"/>
          </ac:spMkLst>
        </pc:spChg>
        <pc:spChg chg="mod">
          <ac:chgData name="Jaylaxmi S Kumar" userId="26e058c0-0498-4c62-aac4-bdc353ce9ae1" providerId="ADAL" clId="{E3B1917D-A3EE-489D-A7C3-0951CB76386E}" dt="2022-11-12T14:50:57.862" v="4368" actId="1076"/>
          <ac:spMkLst>
            <pc:docMk/>
            <pc:sldMk cId="1247272569" sldId="723"/>
            <ac:spMk id="101" creationId="{3B3D278E-0483-4FAA-8296-3D00B019A9B1}"/>
          </ac:spMkLst>
        </pc:spChg>
        <pc:spChg chg="mod">
          <ac:chgData name="Jaylaxmi S Kumar" userId="26e058c0-0498-4c62-aac4-bdc353ce9ae1" providerId="ADAL" clId="{E3B1917D-A3EE-489D-A7C3-0951CB76386E}" dt="2022-11-12T14:52:35.099" v="4389" actId="1076"/>
          <ac:spMkLst>
            <pc:docMk/>
            <pc:sldMk cId="1247272569" sldId="723"/>
            <ac:spMk id="102" creationId="{97043700-BA85-86EB-68B5-9E4C25CED57C}"/>
          </ac:spMkLst>
        </pc:spChg>
        <pc:spChg chg="mod">
          <ac:chgData name="Jaylaxmi S Kumar" userId="26e058c0-0498-4c62-aac4-bdc353ce9ae1" providerId="ADAL" clId="{E3B1917D-A3EE-489D-A7C3-0951CB76386E}" dt="2022-11-12T14:50:57.862" v="4368" actId="1076"/>
          <ac:spMkLst>
            <pc:docMk/>
            <pc:sldMk cId="1247272569" sldId="723"/>
            <ac:spMk id="103" creationId="{BFD4D50F-02FA-DFF1-3924-522C93271A67}"/>
          </ac:spMkLst>
        </pc:spChg>
        <pc:spChg chg="mod">
          <ac:chgData name="Jaylaxmi S Kumar" userId="26e058c0-0498-4c62-aac4-bdc353ce9ae1" providerId="ADAL" clId="{E3B1917D-A3EE-489D-A7C3-0951CB76386E}" dt="2022-11-12T14:50:57.862" v="4368" actId="1076"/>
          <ac:spMkLst>
            <pc:docMk/>
            <pc:sldMk cId="1247272569" sldId="723"/>
            <ac:spMk id="104" creationId="{56928F63-CCC4-EBBF-001E-DA5086BF8930}"/>
          </ac:spMkLst>
        </pc:spChg>
        <pc:spChg chg="del mod">
          <ac:chgData name="Jaylaxmi S Kumar" userId="26e058c0-0498-4c62-aac4-bdc353ce9ae1" providerId="ADAL" clId="{E3B1917D-A3EE-489D-A7C3-0951CB76386E}" dt="2022-11-12T01:57:01.473" v="1108" actId="478"/>
          <ac:spMkLst>
            <pc:docMk/>
            <pc:sldMk cId="1247272569" sldId="723"/>
            <ac:spMk id="105" creationId="{0AE4047F-0729-8890-BBDB-EA6EBB47A2D9}"/>
          </ac:spMkLst>
        </pc:spChg>
        <pc:spChg chg="mod">
          <ac:chgData name="Jaylaxmi S Kumar" userId="26e058c0-0498-4c62-aac4-bdc353ce9ae1" providerId="ADAL" clId="{E3B1917D-A3EE-489D-A7C3-0951CB76386E}" dt="2022-11-12T14:50:57.862" v="4368" actId="1076"/>
          <ac:spMkLst>
            <pc:docMk/>
            <pc:sldMk cId="1247272569" sldId="723"/>
            <ac:spMk id="106" creationId="{28BCB450-7928-2B55-BC57-0D1EBFA91499}"/>
          </ac:spMkLst>
        </pc:spChg>
        <pc:spChg chg="mod">
          <ac:chgData name="Jaylaxmi S Kumar" userId="26e058c0-0498-4c62-aac4-bdc353ce9ae1" providerId="ADAL" clId="{E3B1917D-A3EE-489D-A7C3-0951CB76386E}" dt="2022-11-12T14:50:57.862" v="4368" actId="1076"/>
          <ac:spMkLst>
            <pc:docMk/>
            <pc:sldMk cId="1247272569" sldId="723"/>
            <ac:spMk id="107" creationId="{A671D7BD-1F89-2C1F-5D85-B14FA333FF21}"/>
          </ac:spMkLst>
        </pc:spChg>
        <pc:grpChg chg="mod">
          <ac:chgData name="Jaylaxmi S Kumar" userId="26e058c0-0498-4c62-aac4-bdc353ce9ae1" providerId="ADAL" clId="{E3B1917D-A3EE-489D-A7C3-0951CB76386E}" dt="2022-11-12T14:50:57.862" v="4368" actId="1076"/>
          <ac:grpSpMkLst>
            <pc:docMk/>
            <pc:sldMk cId="1247272569" sldId="723"/>
            <ac:grpSpMk id="2" creationId="{13DAB82F-CEE0-D37B-0901-B5E709CE794F}"/>
          </ac:grpSpMkLst>
        </pc:grpChg>
        <pc:grpChg chg="mod">
          <ac:chgData name="Jaylaxmi S Kumar" userId="26e058c0-0498-4c62-aac4-bdc353ce9ae1" providerId="ADAL" clId="{E3B1917D-A3EE-489D-A7C3-0951CB76386E}" dt="2022-11-12T14:50:57.862" v="4368" actId="1076"/>
          <ac:grpSpMkLst>
            <pc:docMk/>
            <pc:sldMk cId="1247272569" sldId="723"/>
            <ac:grpSpMk id="15" creationId="{B4DE3693-774F-19EB-7D0C-341D860EB9FA}"/>
          </ac:grpSpMkLst>
        </pc:grpChg>
        <pc:grpChg chg="del mod">
          <ac:chgData name="Jaylaxmi S Kumar" userId="26e058c0-0498-4c62-aac4-bdc353ce9ae1" providerId="ADAL" clId="{E3B1917D-A3EE-489D-A7C3-0951CB76386E}" dt="2022-11-12T01:57:01.473" v="1108" actId="478"/>
          <ac:grpSpMkLst>
            <pc:docMk/>
            <pc:sldMk cId="1247272569" sldId="723"/>
            <ac:grpSpMk id="69" creationId="{C65EC1F7-3336-B249-AA91-448C1E8EE78D}"/>
          </ac:grpSpMkLst>
        </pc:grpChg>
        <pc:grpChg chg="mod">
          <ac:chgData name="Jaylaxmi S Kumar" userId="26e058c0-0498-4c62-aac4-bdc353ce9ae1" providerId="ADAL" clId="{E3B1917D-A3EE-489D-A7C3-0951CB76386E}" dt="2022-11-12T14:50:57.862" v="4368" actId="1076"/>
          <ac:grpSpMkLst>
            <pc:docMk/>
            <pc:sldMk cId="1247272569" sldId="723"/>
            <ac:grpSpMk id="72" creationId="{5766BFDA-B0E6-7C5B-5FFD-7751A9F5B27F}"/>
          </ac:grpSpMkLst>
        </pc:grpChg>
        <pc:grpChg chg="mod">
          <ac:chgData name="Jaylaxmi S Kumar" userId="26e058c0-0498-4c62-aac4-bdc353ce9ae1" providerId="ADAL" clId="{E3B1917D-A3EE-489D-A7C3-0951CB76386E}" dt="2022-11-12T14:50:57.862" v="4368" actId="1076"/>
          <ac:grpSpMkLst>
            <pc:docMk/>
            <pc:sldMk cId="1247272569" sldId="723"/>
            <ac:grpSpMk id="76" creationId="{45588775-D3E0-DFB0-5FC4-4F2EEF76BFBC}"/>
          </ac:grpSpMkLst>
        </pc:grpChg>
        <pc:grpChg chg="mod">
          <ac:chgData name="Jaylaxmi S Kumar" userId="26e058c0-0498-4c62-aac4-bdc353ce9ae1" providerId="ADAL" clId="{E3B1917D-A3EE-489D-A7C3-0951CB76386E}" dt="2022-11-12T14:50:57.862" v="4368" actId="1076"/>
          <ac:grpSpMkLst>
            <pc:docMk/>
            <pc:sldMk cId="1247272569" sldId="723"/>
            <ac:grpSpMk id="77" creationId="{13C47250-79F8-CB05-CCCB-E2F17B8897DC}"/>
          </ac:grpSpMkLst>
        </pc:grpChg>
        <pc:picChg chg="add mod">
          <ac:chgData name="Jaylaxmi S Kumar" userId="26e058c0-0498-4c62-aac4-bdc353ce9ae1" providerId="ADAL" clId="{E3B1917D-A3EE-489D-A7C3-0951CB76386E}" dt="2022-11-12T14:50:41.120" v="4364" actId="1076"/>
          <ac:picMkLst>
            <pc:docMk/>
            <pc:sldMk cId="1247272569" sldId="723"/>
            <ac:picMk id="3" creationId="{69507EE7-EC8D-F6BA-3B02-E86C1441AA1C}"/>
          </ac:picMkLst>
        </pc:picChg>
        <pc:picChg chg="mod ord">
          <ac:chgData name="Jaylaxmi S Kumar" userId="26e058c0-0498-4c62-aac4-bdc353ce9ae1" providerId="ADAL" clId="{E3B1917D-A3EE-489D-A7C3-0951CB76386E}" dt="2022-11-12T14:50:57.862" v="4368" actId="1076"/>
          <ac:picMkLst>
            <pc:docMk/>
            <pc:sldMk cId="1247272569" sldId="723"/>
            <ac:picMk id="16" creationId="{1EA76EA0-4D4B-9BDB-FF59-8B6653BCAF71}"/>
          </ac:picMkLst>
        </pc:picChg>
        <pc:picChg chg="mod">
          <ac:chgData name="Jaylaxmi S Kumar" userId="26e058c0-0498-4c62-aac4-bdc353ce9ae1" providerId="ADAL" clId="{E3B1917D-A3EE-489D-A7C3-0951CB76386E}" dt="2022-11-12T14:50:57.862" v="4368" actId="1076"/>
          <ac:picMkLst>
            <pc:docMk/>
            <pc:sldMk cId="1247272569" sldId="723"/>
            <ac:picMk id="68" creationId="{64E9FE0D-EB5C-65DC-A390-27B2E91760C7}"/>
          </ac:picMkLst>
        </pc:picChg>
        <pc:picChg chg="mod">
          <ac:chgData name="Jaylaxmi S Kumar" userId="26e058c0-0498-4c62-aac4-bdc353ce9ae1" providerId="ADAL" clId="{E3B1917D-A3EE-489D-A7C3-0951CB76386E}" dt="2022-11-12T14:51:07.263" v="4370" actId="1076"/>
          <ac:picMkLst>
            <pc:docMk/>
            <pc:sldMk cId="1247272569" sldId="723"/>
            <ac:picMk id="71" creationId="{CD7363FC-12A5-2DAA-D4E3-B4A26E13D35C}"/>
          </ac:picMkLst>
        </pc:picChg>
        <pc:picChg chg="mod">
          <ac:chgData name="Jaylaxmi S Kumar" userId="26e058c0-0498-4c62-aac4-bdc353ce9ae1" providerId="ADAL" clId="{E3B1917D-A3EE-489D-A7C3-0951CB76386E}" dt="2022-11-12T14:50:57.862" v="4368" actId="1076"/>
          <ac:picMkLst>
            <pc:docMk/>
            <pc:sldMk cId="1247272569" sldId="723"/>
            <ac:picMk id="75" creationId="{ABF495E8-6EBB-F203-CE4F-868EC2DCF25F}"/>
          </ac:picMkLst>
        </pc:picChg>
        <pc:picChg chg="mod">
          <ac:chgData name="Jaylaxmi S Kumar" userId="26e058c0-0498-4c62-aac4-bdc353ce9ae1" providerId="ADAL" clId="{E3B1917D-A3EE-489D-A7C3-0951CB76386E}" dt="2022-11-12T14:50:57.862" v="4368" actId="1076"/>
          <ac:picMkLst>
            <pc:docMk/>
            <pc:sldMk cId="1247272569" sldId="723"/>
            <ac:picMk id="78" creationId="{33AA52BA-7429-8985-06DD-16FA840F4A42}"/>
          </ac:picMkLst>
        </pc:picChg>
        <pc:picChg chg="mod">
          <ac:chgData name="Jaylaxmi S Kumar" userId="26e058c0-0498-4c62-aac4-bdc353ce9ae1" providerId="ADAL" clId="{E3B1917D-A3EE-489D-A7C3-0951CB76386E}" dt="2022-11-12T14:50:57.862" v="4368" actId="1076"/>
          <ac:picMkLst>
            <pc:docMk/>
            <pc:sldMk cId="1247272569" sldId="723"/>
            <ac:picMk id="80" creationId="{3A73CF7D-2DE8-6F46-DB78-371BC034D204}"/>
          </ac:picMkLst>
        </pc:picChg>
        <pc:picChg chg="mod">
          <ac:chgData name="Jaylaxmi S Kumar" userId="26e058c0-0498-4c62-aac4-bdc353ce9ae1" providerId="ADAL" clId="{E3B1917D-A3EE-489D-A7C3-0951CB76386E}" dt="2022-11-12T14:50:57.862" v="4368" actId="1076"/>
          <ac:picMkLst>
            <pc:docMk/>
            <pc:sldMk cId="1247272569" sldId="723"/>
            <ac:picMk id="82" creationId="{5273DF21-14E0-8A1C-2292-4519DA62067A}"/>
          </ac:picMkLst>
        </pc:picChg>
        <pc:cxnChg chg="mod">
          <ac:chgData name="Jaylaxmi S Kumar" userId="26e058c0-0498-4c62-aac4-bdc353ce9ae1" providerId="ADAL" clId="{E3B1917D-A3EE-489D-A7C3-0951CB76386E}" dt="2022-11-12T14:50:57.862" v="4368" actId="1076"/>
          <ac:cxnSpMkLst>
            <pc:docMk/>
            <pc:sldMk cId="1247272569" sldId="723"/>
            <ac:cxnSpMk id="12" creationId="{6A963BA5-564B-C753-6E59-63E713535F46}"/>
          </ac:cxnSpMkLst>
        </pc:cxnChg>
        <pc:cxnChg chg="mod">
          <ac:chgData name="Jaylaxmi S Kumar" userId="26e058c0-0498-4c62-aac4-bdc353ce9ae1" providerId="ADAL" clId="{E3B1917D-A3EE-489D-A7C3-0951CB76386E}" dt="2022-11-12T14:50:57.862" v="4368" actId="1076"/>
          <ac:cxnSpMkLst>
            <pc:docMk/>
            <pc:sldMk cId="1247272569" sldId="723"/>
            <ac:cxnSpMk id="13" creationId="{484753F3-BC74-A869-0EB0-A3ECBADD97F4}"/>
          </ac:cxnSpMkLst>
        </pc:cxnChg>
        <pc:cxnChg chg="mod">
          <ac:chgData name="Jaylaxmi S Kumar" userId="26e058c0-0498-4c62-aac4-bdc353ce9ae1" providerId="ADAL" clId="{E3B1917D-A3EE-489D-A7C3-0951CB76386E}" dt="2022-11-12T14:50:57.862" v="4368" actId="1076"/>
          <ac:cxnSpMkLst>
            <pc:docMk/>
            <pc:sldMk cId="1247272569" sldId="723"/>
            <ac:cxnSpMk id="14" creationId="{E2972039-E1E2-3D9B-595D-774B8548122A}"/>
          </ac:cxnSpMkLst>
        </pc:cxnChg>
      </pc:sldChg>
      <pc:sldChg chg="addSp delSp modSp mod">
        <pc:chgData name="Jaylaxmi S Kumar" userId="26e058c0-0498-4c62-aac4-bdc353ce9ae1" providerId="ADAL" clId="{E3B1917D-A3EE-489D-A7C3-0951CB76386E}" dt="2022-11-14T00:22:55.514" v="5770" actId="478"/>
        <pc:sldMkLst>
          <pc:docMk/>
          <pc:sldMk cId="985813344" sldId="724"/>
        </pc:sldMkLst>
        <pc:spChg chg="mod">
          <ac:chgData name="Jaylaxmi S Kumar" userId="26e058c0-0498-4c62-aac4-bdc353ce9ae1" providerId="ADAL" clId="{E3B1917D-A3EE-489D-A7C3-0951CB76386E}" dt="2022-11-12T15:00:53.445" v="4458" actId="1076"/>
          <ac:spMkLst>
            <pc:docMk/>
            <pc:sldMk cId="985813344" sldId="724"/>
            <ac:spMk id="36" creationId="{6AB3D401-5296-432D-18FF-DF165BB9A7F9}"/>
          </ac:spMkLst>
        </pc:spChg>
        <pc:spChg chg="mod">
          <ac:chgData name="Jaylaxmi S Kumar" userId="26e058c0-0498-4c62-aac4-bdc353ce9ae1" providerId="ADAL" clId="{E3B1917D-A3EE-489D-A7C3-0951CB76386E}" dt="2022-11-12T15:00:53.445" v="4458" actId="1076"/>
          <ac:spMkLst>
            <pc:docMk/>
            <pc:sldMk cId="985813344" sldId="724"/>
            <ac:spMk id="37" creationId="{4B4B7254-0B34-992E-9DA7-D5BA0FFF6B9C}"/>
          </ac:spMkLst>
        </pc:spChg>
        <pc:spChg chg="mod">
          <ac:chgData name="Jaylaxmi S Kumar" userId="26e058c0-0498-4c62-aac4-bdc353ce9ae1" providerId="ADAL" clId="{E3B1917D-A3EE-489D-A7C3-0951CB76386E}" dt="2022-11-12T15:00:53.445" v="4458" actId="1076"/>
          <ac:spMkLst>
            <pc:docMk/>
            <pc:sldMk cId="985813344" sldId="724"/>
            <ac:spMk id="41" creationId="{1C666373-629E-236B-0CF6-CF738D609843}"/>
          </ac:spMkLst>
        </pc:spChg>
        <pc:spChg chg="mod">
          <ac:chgData name="Jaylaxmi S Kumar" userId="26e058c0-0498-4c62-aac4-bdc353ce9ae1" providerId="ADAL" clId="{E3B1917D-A3EE-489D-A7C3-0951CB76386E}" dt="2022-11-12T15:00:53.445" v="4458" actId="1076"/>
          <ac:spMkLst>
            <pc:docMk/>
            <pc:sldMk cId="985813344" sldId="724"/>
            <ac:spMk id="42" creationId="{B52E3ECE-1B40-9109-2FF4-2245F5C357B5}"/>
          </ac:spMkLst>
        </pc:spChg>
        <pc:spChg chg="mod">
          <ac:chgData name="Jaylaxmi S Kumar" userId="26e058c0-0498-4c62-aac4-bdc353ce9ae1" providerId="ADAL" clId="{E3B1917D-A3EE-489D-A7C3-0951CB76386E}" dt="2022-11-12T15:00:53.445" v="4458" actId="1076"/>
          <ac:spMkLst>
            <pc:docMk/>
            <pc:sldMk cId="985813344" sldId="724"/>
            <ac:spMk id="44" creationId="{059E1D55-CF92-13A7-F667-A72324F2A411}"/>
          </ac:spMkLst>
        </pc:spChg>
        <pc:spChg chg="mod">
          <ac:chgData name="Jaylaxmi S Kumar" userId="26e058c0-0498-4c62-aac4-bdc353ce9ae1" providerId="ADAL" clId="{E3B1917D-A3EE-489D-A7C3-0951CB76386E}" dt="2022-11-12T15:00:53.445" v="4458" actId="1076"/>
          <ac:spMkLst>
            <pc:docMk/>
            <pc:sldMk cId="985813344" sldId="724"/>
            <ac:spMk id="45" creationId="{AFAF9E13-08E5-3891-7ED2-551AFE009F2F}"/>
          </ac:spMkLst>
        </pc:spChg>
        <pc:spChg chg="mod">
          <ac:chgData name="Jaylaxmi S Kumar" userId="26e058c0-0498-4c62-aac4-bdc353ce9ae1" providerId="ADAL" clId="{E3B1917D-A3EE-489D-A7C3-0951CB76386E}" dt="2022-11-12T15:00:53.445" v="4458" actId="1076"/>
          <ac:spMkLst>
            <pc:docMk/>
            <pc:sldMk cId="985813344" sldId="724"/>
            <ac:spMk id="46" creationId="{44BC0D7E-565C-A4CF-847A-01C7BB950324}"/>
          </ac:spMkLst>
        </pc:spChg>
        <pc:spChg chg="mod">
          <ac:chgData name="Jaylaxmi S Kumar" userId="26e058c0-0498-4c62-aac4-bdc353ce9ae1" providerId="ADAL" clId="{E3B1917D-A3EE-489D-A7C3-0951CB76386E}" dt="2022-11-12T15:00:53.445" v="4458" actId="1076"/>
          <ac:spMkLst>
            <pc:docMk/>
            <pc:sldMk cId="985813344" sldId="724"/>
            <ac:spMk id="47" creationId="{FD8119BE-68D5-796B-842B-0EDDA1722B61}"/>
          </ac:spMkLst>
        </pc:spChg>
        <pc:spChg chg="mod">
          <ac:chgData name="Jaylaxmi S Kumar" userId="26e058c0-0498-4c62-aac4-bdc353ce9ae1" providerId="ADAL" clId="{E3B1917D-A3EE-489D-A7C3-0951CB76386E}" dt="2022-11-12T15:00:53.445" v="4458" actId="1076"/>
          <ac:spMkLst>
            <pc:docMk/>
            <pc:sldMk cId="985813344" sldId="724"/>
            <ac:spMk id="48" creationId="{07A0F90A-7266-1ECF-CF9E-5BB3B5048941}"/>
          </ac:spMkLst>
        </pc:spChg>
        <pc:spChg chg="mod">
          <ac:chgData name="Jaylaxmi S Kumar" userId="26e058c0-0498-4c62-aac4-bdc353ce9ae1" providerId="ADAL" clId="{E3B1917D-A3EE-489D-A7C3-0951CB76386E}" dt="2022-11-12T15:00:53.445" v="4458" actId="1076"/>
          <ac:spMkLst>
            <pc:docMk/>
            <pc:sldMk cId="985813344" sldId="724"/>
            <ac:spMk id="50" creationId="{438CFD30-2D5B-AD77-1316-32264A943708}"/>
          </ac:spMkLst>
        </pc:spChg>
        <pc:spChg chg="mod">
          <ac:chgData name="Jaylaxmi S Kumar" userId="26e058c0-0498-4c62-aac4-bdc353ce9ae1" providerId="ADAL" clId="{E3B1917D-A3EE-489D-A7C3-0951CB76386E}" dt="2022-11-12T15:00:53.445" v="4458" actId="1076"/>
          <ac:spMkLst>
            <pc:docMk/>
            <pc:sldMk cId="985813344" sldId="724"/>
            <ac:spMk id="51" creationId="{64F8C988-4A7A-EDDC-A963-A50B3829A744}"/>
          </ac:spMkLst>
        </pc:spChg>
        <pc:spChg chg="mod">
          <ac:chgData name="Jaylaxmi S Kumar" userId="26e058c0-0498-4c62-aac4-bdc353ce9ae1" providerId="ADAL" clId="{E3B1917D-A3EE-489D-A7C3-0951CB76386E}" dt="2022-11-12T15:00:53.445" v="4458" actId="1076"/>
          <ac:spMkLst>
            <pc:docMk/>
            <pc:sldMk cId="985813344" sldId="724"/>
            <ac:spMk id="54" creationId="{38EDE82A-B6B6-CD46-154D-5036D66D68C3}"/>
          </ac:spMkLst>
        </pc:spChg>
        <pc:spChg chg="mod">
          <ac:chgData name="Jaylaxmi S Kumar" userId="26e058c0-0498-4c62-aac4-bdc353ce9ae1" providerId="ADAL" clId="{E3B1917D-A3EE-489D-A7C3-0951CB76386E}" dt="2022-11-12T15:00:53.445" v="4458" actId="1076"/>
          <ac:spMkLst>
            <pc:docMk/>
            <pc:sldMk cId="985813344" sldId="724"/>
            <ac:spMk id="59" creationId="{48135760-762C-8206-1442-A1A3F46DC738}"/>
          </ac:spMkLst>
        </pc:spChg>
        <pc:spChg chg="mod">
          <ac:chgData name="Jaylaxmi S Kumar" userId="26e058c0-0498-4c62-aac4-bdc353ce9ae1" providerId="ADAL" clId="{E3B1917D-A3EE-489D-A7C3-0951CB76386E}" dt="2022-11-12T14:19:44.102" v="3638"/>
          <ac:spMkLst>
            <pc:docMk/>
            <pc:sldMk cId="985813344" sldId="724"/>
            <ac:spMk id="73" creationId="{29CE866A-104A-46EE-9305-B321C8C37CC5}"/>
          </ac:spMkLst>
        </pc:spChg>
        <pc:spChg chg="mod">
          <ac:chgData name="Jaylaxmi S Kumar" userId="26e058c0-0498-4c62-aac4-bdc353ce9ae1" providerId="ADAL" clId="{E3B1917D-A3EE-489D-A7C3-0951CB76386E}" dt="2022-11-12T15:00:53.445" v="4458" actId="1076"/>
          <ac:spMkLst>
            <pc:docMk/>
            <pc:sldMk cId="985813344" sldId="724"/>
            <ac:spMk id="111" creationId="{0FEFF62E-915F-DEF7-A622-A578A2D3314C}"/>
          </ac:spMkLst>
        </pc:spChg>
        <pc:spChg chg="mod">
          <ac:chgData name="Jaylaxmi S Kumar" userId="26e058c0-0498-4c62-aac4-bdc353ce9ae1" providerId="ADAL" clId="{E3B1917D-A3EE-489D-A7C3-0951CB76386E}" dt="2022-11-12T15:00:53.445" v="4458" actId="1076"/>
          <ac:spMkLst>
            <pc:docMk/>
            <pc:sldMk cId="985813344" sldId="724"/>
            <ac:spMk id="112" creationId="{E2ABB599-2763-8A39-6C44-BB2152CBC91C}"/>
          </ac:spMkLst>
        </pc:spChg>
        <pc:spChg chg="mod">
          <ac:chgData name="Jaylaxmi S Kumar" userId="26e058c0-0498-4c62-aac4-bdc353ce9ae1" providerId="ADAL" clId="{E3B1917D-A3EE-489D-A7C3-0951CB76386E}" dt="2022-11-12T15:00:53.445" v="4458" actId="1076"/>
          <ac:spMkLst>
            <pc:docMk/>
            <pc:sldMk cId="985813344" sldId="724"/>
            <ac:spMk id="113" creationId="{8D6F7075-2FB9-8206-F1F6-D60CCC3424E4}"/>
          </ac:spMkLst>
        </pc:spChg>
        <pc:spChg chg="mod">
          <ac:chgData name="Jaylaxmi S Kumar" userId="26e058c0-0498-4c62-aac4-bdc353ce9ae1" providerId="ADAL" clId="{E3B1917D-A3EE-489D-A7C3-0951CB76386E}" dt="2022-11-12T15:00:53.445" v="4458" actId="1076"/>
          <ac:spMkLst>
            <pc:docMk/>
            <pc:sldMk cId="985813344" sldId="724"/>
            <ac:spMk id="114" creationId="{6D178808-2930-68C6-AF5B-7799CB2AD79E}"/>
          </ac:spMkLst>
        </pc:spChg>
        <pc:spChg chg="mod">
          <ac:chgData name="Jaylaxmi S Kumar" userId="26e058c0-0498-4c62-aac4-bdc353ce9ae1" providerId="ADAL" clId="{E3B1917D-A3EE-489D-A7C3-0951CB76386E}" dt="2022-11-12T15:00:53.445" v="4458" actId="1076"/>
          <ac:spMkLst>
            <pc:docMk/>
            <pc:sldMk cId="985813344" sldId="724"/>
            <ac:spMk id="115" creationId="{1D6BF317-ADDF-8022-22E9-63ABD113E239}"/>
          </ac:spMkLst>
        </pc:spChg>
        <pc:spChg chg="mod">
          <ac:chgData name="Jaylaxmi S Kumar" userId="26e058c0-0498-4c62-aac4-bdc353ce9ae1" providerId="ADAL" clId="{E3B1917D-A3EE-489D-A7C3-0951CB76386E}" dt="2022-11-12T15:00:53.445" v="4458" actId="1076"/>
          <ac:spMkLst>
            <pc:docMk/>
            <pc:sldMk cId="985813344" sldId="724"/>
            <ac:spMk id="116" creationId="{116706D8-C0B6-D286-26A3-B34473F7FCFA}"/>
          </ac:spMkLst>
        </pc:spChg>
        <pc:spChg chg="mod">
          <ac:chgData name="Jaylaxmi S Kumar" userId="26e058c0-0498-4c62-aac4-bdc353ce9ae1" providerId="ADAL" clId="{E3B1917D-A3EE-489D-A7C3-0951CB76386E}" dt="2022-11-12T15:00:53.445" v="4458" actId="1076"/>
          <ac:spMkLst>
            <pc:docMk/>
            <pc:sldMk cId="985813344" sldId="724"/>
            <ac:spMk id="117" creationId="{153321DC-1943-6104-AFB4-215743A2290D}"/>
          </ac:spMkLst>
        </pc:spChg>
        <pc:spChg chg="del mod">
          <ac:chgData name="Jaylaxmi S Kumar" userId="26e058c0-0498-4c62-aac4-bdc353ce9ae1" providerId="ADAL" clId="{E3B1917D-A3EE-489D-A7C3-0951CB76386E}" dt="2022-11-14T00:22:55.514" v="5770" actId="478"/>
          <ac:spMkLst>
            <pc:docMk/>
            <pc:sldMk cId="985813344" sldId="724"/>
            <ac:spMk id="118" creationId="{89BD2CB7-DA1E-8688-863D-1F5FB7B6217D}"/>
          </ac:spMkLst>
        </pc:spChg>
        <pc:grpChg chg="mod">
          <ac:chgData name="Jaylaxmi S Kumar" userId="26e058c0-0498-4c62-aac4-bdc353ce9ae1" providerId="ADAL" clId="{E3B1917D-A3EE-489D-A7C3-0951CB76386E}" dt="2022-11-12T15:00:53.445" v="4458" actId="1076"/>
          <ac:grpSpMkLst>
            <pc:docMk/>
            <pc:sldMk cId="985813344" sldId="724"/>
            <ac:grpSpMk id="10" creationId="{E8ECA062-1456-AACC-DFAC-5C6A55E2FAA7}"/>
          </ac:grpSpMkLst>
        </pc:grpChg>
        <pc:grpChg chg="mod">
          <ac:chgData name="Jaylaxmi S Kumar" userId="26e058c0-0498-4c62-aac4-bdc353ce9ae1" providerId="ADAL" clId="{E3B1917D-A3EE-489D-A7C3-0951CB76386E}" dt="2022-11-12T15:00:53.445" v="4458" actId="1076"/>
          <ac:grpSpMkLst>
            <pc:docMk/>
            <pc:sldMk cId="985813344" sldId="724"/>
            <ac:grpSpMk id="11" creationId="{6319C2EC-EBFA-3198-078E-537D9410A624}"/>
          </ac:grpSpMkLst>
        </pc:grpChg>
        <pc:grpChg chg="mod">
          <ac:chgData name="Jaylaxmi S Kumar" userId="26e058c0-0498-4c62-aac4-bdc353ce9ae1" providerId="ADAL" clId="{E3B1917D-A3EE-489D-A7C3-0951CB76386E}" dt="2022-11-12T15:00:53.445" v="4458" actId="1076"/>
          <ac:grpSpMkLst>
            <pc:docMk/>
            <pc:sldMk cId="985813344" sldId="724"/>
            <ac:grpSpMk id="35" creationId="{2E764E19-3021-3780-5F3C-9B9C1FCC59F2}"/>
          </ac:grpSpMkLst>
        </pc:grpChg>
        <pc:grpChg chg="mod">
          <ac:chgData name="Jaylaxmi S Kumar" userId="26e058c0-0498-4c62-aac4-bdc353ce9ae1" providerId="ADAL" clId="{E3B1917D-A3EE-489D-A7C3-0951CB76386E}" dt="2022-11-12T15:00:53.445" v="4458" actId="1076"/>
          <ac:grpSpMkLst>
            <pc:docMk/>
            <pc:sldMk cId="985813344" sldId="724"/>
            <ac:grpSpMk id="39" creationId="{A1284C29-0CF8-B302-14B0-CF8371E59FE7}"/>
          </ac:grpSpMkLst>
        </pc:grpChg>
        <pc:grpChg chg="mod">
          <ac:chgData name="Jaylaxmi S Kumar" userId="26e058c0-0498-4c62-aac4-bdc353ce9ae1" providerId="ADAL" clId="{E3B1917D-A3EE-489D-A7C3-0951CB76386E}" dt="2022-11-12T15:00:53.445" v="4458" actId="1076"/>
          <ac:grpSpMkLst>
            <pc:docMk/>
            <pc:sldMk cId="985813344" sldId="724"/>
            <ac:grpSpMk id="61" creationId="{E9D251BD-309D-DEDC-EDA9-D033F00C1D5D}"/>
          </ac:grpSpMkLst>
        </pc:grpChg>
        <pc:grpChg chg="mod">
          <ac:chgData name="Jaylaxmi S Kumar" userId="26e058c0-0498-4c62-aac4-bdc353ce9ae1" providerId="ADAL" clId="{E3B1917D-A3EE-489D-A7C3-0951CB76386E}" dt="2022-11-12T15:00:53.445" v="4458" actId="1076"/>
          <ac:grpSpMkLst>
            <pc:docMk/>
            <pc:sldMk cId="985813344" sldId="724"/>
            <ac:grpSpMk id="62" creationId="{1871B2C7-FFA3-4FF6-56A5-91EC634C071D}"/>
          </ac:grpSpMkLst>
        </pc:grpChg>
        <pc:picChg chg="add mod modCrop">
          <ac:chgData name="Jaylaxmi S Kumar" userId="26e058c0-0498-4c62-aac4-bdc353ce9ae1" providerId="ADAL" clId="{E3B1917D-A3EE-489D-A7C3-0951CB76386E}" dt="2022-11-12T00:11:27.523" v="69" actId="1076"/>
          <ac:picMkLst>
            <pc:docMk/>
            <pc:sldMk cId="985813344" sldId="724"/>
            <ac:picMk id="3" creationId="{D95C5AFF-E204-3786-1110-514CAB9681A2}"/>
          </ac:picMkLst>
        </pc:picChg>
        <pc:picChg chg="add mod">
          <ac:chgData name="Jaylaxmi S Kumar" userId="26e058c0-0498-4c62-aac4-bdc353ce9ae1" providerId="ADAL" clId="{E3B1917D-A3EE-489D-A7C3-0951CB76386E}" dt="2022-11-12T00:11:29.496" v="70" actId="1076"/>
          <ac:picMkLst>
            <pc:docMk/>
            <pc:sldMk cId="985813344" sldId="724"/>
            <ac:picMk id="5" creationId="{135ADDE3-E4D8-51A0-EE38-F50285BF927B}"/>
          </ac:picMkLst>
        </pc:picChg>
        <pc:picChg chg="add mod">
          <ac:chgData name="Jaylaxmi S Kumar" userId="26e058c0-0498-4c62-aac4-bdc353ce9ae1" providerId="ADAL" clId="{E3B1917D-A3EE-489D-A7C3-0951CB76386E}" dt="2022-11-12T00:11:54.260" v="73" actId="1076"/>
          <ac:picMkLst>
            <pc:docMk/>
            <pc:sldMk cId="985813344" sldId="724"/>
            <ac:picMk id="6" creationId="{906B1779-92B9-A726-E98A-1090B1F0E4BF}"/>
          </ac:picMkLst>
        </pc:picChg>
        <pc:picChg chg="del">
          <ac:chgData name="Jaylaxmi S Kumar" userId="26e058c0-0498-4c62-aac4-bdc353ce9ae1" providerId="ADAL" clId="{E3B1917D-A3EE-489D-A7C3-0951CB76386E}" dt="2022-11-12T00:11:46.921" v="71" actId="478"/>
          <ac:picMkLst>
            <pc:docMk/>
            <pc:sldMk cId="985813344" sldId="724"/>
            <ac:picMk id="38" creationId="{F6FAE070-65BB-4396-E7DB-D42A3EC2EDBB}"/>
          </ac:picMkLst>
        </pc:picChg>
        <pc:picChg chg="mod">
          <ac:chgData name="Jaylaxmi S Kumar" userId="26e058c0-0498-4c62-aac4-bdc353ce9ae1" providerId="ADAL" clId="{E3B1917D-A3EE-489D-A7C3-0951CB76386E}" dt="2022-11-12T15:00:53.445" v="4458" actId="1076"/>
          <ac:picMkLst>
            <pc:docMk/>
            <pc:sldMk cId="985813344" sldId="724"/>
            <ac:picMk id="40" creationId="{CDC498A4-F186-4791-52D7-56B9787B58F8}"/>
          </ac:picMkLst>
        </pc:picChg>
        <pc:picChg chg="mod">
          <ac:chgData name="Jaylaxmi S Kumar" userId="26e058c0-0498-4c62-aac4-bdc353ce9ae1" providerId="ADAL" clId="{E3B1917D-A3EE-489D-A7C3-0951CB76386E}" dt="2022-11-12T15:00:53.445" v="4458" actId="1076"/>
          <ac:picMkLst>
            <pc:docMk/>
            <pc:sldMk cId="985813344" sldId="724"/>
            <ac:picMk id="63" creationId="{00ADF559-E52F-8395-A78C-69BF331674A1}"/>
          </ac:picMkLst>
        </pc:picChg>
        <pc:picChg chg="mod">
          <ac:chgData name="Jaylaxmi S Kumar" userId="26e058c0-0498-4c62-aac4-bdc353ce9ae1" providerId="ADAL" clId="{E3B1917D-A3EE-489D-A7C3-0951CB76386E}" dt="2022-11-12T15:00:53.445" v="4458" actId="1076"/>
          <ac:picMkLst>
            <pc:docMk/>
            <pc:sldMk cId="985813344" sldId="724"/>
            <ac:picMk id="65" creationId="{67FB2189-C55C-C37B-8C5F-CD1C89263240}"/>
          </ac:picMkLst>
        </pc:picChg>
        <pc:picChg chg="mod">
          <ac:chgData name="Jaylaxmi S Kumar" userId="26e058c0-0498-4c62-aac4-bdc353ce9ae1" providerId="ADAL" clId="{E3B1917D-A3EE-489D-A7C3-0951CB76386E}" dt="2022-11-12T15:00:56.353" v="4459" actId="1076"/>
          <ac:picMkLst>
            <pc:docMk/>
            <pc:sldMk cId="985813344" sldId="724"/>
            <ac:picMk id="67" creationId="{DE1255F2-E2BA-9F21-FC1C-25C4E132510D}"/>
          </ac:picMkLst>
        </pc:picChg>
        <pc:cxnChg chg="mod">
          <ac:chgData name="Jaylaxmi S Kumar" userId="26e058c0-0498-4c62-aac4-bdc353ce9ae1" providerId="ADAL" clId="{E3B1917D-A3EE-489D-A7C3-0951CB76386E}" dt="2022-11-12T15:00:53.445" v="4458" actId="1076"/>
          <ac:cxnSpMkLst>
            <pc:docMk/>
            <pc:sldMk cId="985813344" sldId="724"/>
            <ac:cxnSpMk id="18" creationId="{A62405D0-D093-61FD-1E68-46CECF1C1B2F}"/>
          </ac:cxnSpMkLst>
        </pc:cxnChg>
        <pc:cxnChg chg="mod">
          <ac:chgData name="Jaylaxmi S Kumar" userId="26e058c0-0498-4c62-aac4-bdc353ce9ae1" providerId="ADAL" clId="{E3B1917D-A3EE-489D-A7C3-0951CB76386E}" dt="2022-11-12T15:00:53.445" v="4458" actId="1076"/>
          <ac:cxnSpMkLst>
            <pc:docMk/>
            <pc:sldMk cId="985813344" sldId="724"/>
            <ac:cxnSpMk id="19" creationId="{B9336CF8-3C67-4DD5-BE8F-A3060CB1AA1C}"/>
          </ac:cxnSpMkLst>
        </pc:cxnChg>
        <pc:cxnChg chg="mod">
          <ac:chgData name="Jaylaxmi S Kumar" userId="26e058c0-0498-4c62-aac4-bdc353ce9ae1" providerId="ADAL" clId="{E3B1917D-A3EE-489D-A7C3-0951CB76386E}" dt="2022-11-12T15:00:53.445" v="4458" actId="1076"/>
          <ac:cxnSpMkLst>
            <pc:docMk/>
            <pc:sldMk cId="985813344" sldId="724"/>
            <ac:cxnSpMk id="20" creationId="{D9BB10EC-C666-429D-F282-3B500B1CC040}"/>
          </ac:cxnSpMkLst>
        </pc:cxnChg>
        <pc:cxnChg chg="mod">
          <ac:chgData name="Jaylaxmi S Kumar" userId="26e058c0-0498-4c62-aac4-bdc353ce9ae1" providerId="ADAL" clId="{E3B1917D-A3EE-489D-A7C3-0951CB76386E}" dt="2022-11-12T15:00:53.445" v="4458" actId="1076"/>
          <ac:cxnSpMkLst>
            <pc:docMk/>
            <pc:sldMk cId="985813344" sldId="724"/>
            <ac:cxnSpMk id="21" creationId="{BB244F99-3BD6-F018-600E-2E8FD073D8C0}"/>
          </ac:cxnSpMkLst>
        </pc:cxnChg>
        <pc:cxnChg chg="mod">
          <ac:chgData name="Jaylaxmi S Kumar" userId="26e058c0-0498-4c62-aac4-bdc353ce9ae1" providerId="ADAL" clId="{E3B1917D-A3EE-489D-A7C3-0951CB76386E}" dt="2022-11-12T15:00:53.445" v="4458" actId="1076"/>
          <ac:cxnSpMkLst>
            <pc:docMk/>
            <pc:sldMk cId="985813344" sldId="724"/>
            <ac:cxnSpMk id="22" creationId="{5CC971C3-8341-09A9-E3A9-69FDBB922A3B}"/>
          </ac:cxnSpMkLst>
        </pc:cxnChg>
        <pc:cxnChg chg="mod">
          <ac:chgData name="Jaylaxmi S Kumar" userId="26e058c0-0498-4c62-aac4-bdc353ce9ae1" providerId="ADAL" clId="{E3B1917D-A3EE-489D-A7C3-0951CB76386E}" dt="2022-11-12T15:00:53.445" v="4458" actId="1076"/>
          <ac:cxnSpMkLst>
            <pc:docMk/>
            <pc:sldMk cId="985813344" sldId="724"/>
            <ac:cxnSpMk id="31" creationId="{CFB944FD-ED29-C5AD-ED7D-7262E14D0C12}"/>
          </ac:cxnSpMkLst>
        </pc:cxnChg>
        <pc:cxnChg chg="mod">
          <ac:chgData name="Jaylaxmi S Kumar" userId="26e058c0-0498-4c62-aac4-bdc353ce9ae1" providerId="ADAL" clId="{E3B1917D-A3EE-489D-A7C3-0951CB76386E}" dt="2022-11-12T15:00:53.445" v="4458" actId="1076"/>
          <ac:cxnSpMkLst>
            <pc:docMk/>
            <pc:sldMk cId="985813344" sldId="724"/>
            <ac:cxnSpMk id="34" creationId="{D91D6999-9937-F3DF-1C76-E95AEB025EC8}"/>
          </ac:cxnSpMkLst>
        </pc:cxnChg>
        <pc:cxnChg chg="mod">
          <ac:chgData name="Jaylaxmi S Kumar" userId="26e058c0-0498-4c62-aac4-bdc353ce9ae1" providerId="ADAL" clId="{E3B1917D-A3EE-489D-A7C3-0951CB76386E}" dt="2022-11-12T15:00:53.445" v="4458" actId="1076"/>
          <ac:cxnSpMkLst>
            <pc:docMk/>
            <pc:sldMk cId="985813344" sldId="724"/>
            <ac:cxnSpMk id="99" creationId="{4BB665C1-D3E2-CFBB-F2E3-00E3BAF6AC60}"/>
          </ac:cxnSpMkLst>
        </pc:cxnChg>
        <pc:cxnChg chg="mod">
          <ac:chgData name="Jaylaxmi S Kumar" userId="26e058c0-0498-4c62-aac4-bdc353ce9ae1" providerId="ADAL" clId="{E3B1917D-A3EE-489D-A7C3-0951CB76386E}" dt="2022-11-12T15:00:53.445" v="4458" actId="1076"/>
          <ac:cxnSpMkLst>
            <pc:docMk/>
            <pc:sldMk cId="985813344" sldId="724"/>
            <ac:cxnSpMk id="100" creationId="{02FB6EB0-6344-7A9F-CDD8-836007A8A3A2}"/>
          </ac:cxnSpMkLst>
        </pc:cxnChg>
        <pc:cxnChg chg="mod">
          <ac:chgData name="Jaylaxmi S Kumar" userId="26e058c0-0498-4c62-aac4-bdc353ce9ae1" providerId="ADAL" clId="{E3B1917D-A3EE-489D-A7C3-0951CB76386E}" dt="2022-11-12T15:00:53.445" v="4458" actId="1076"/>
          <ac:cxnSpMkLst>
            <pc:docMk/>
            <pc:sldMk cId="985813344" sldId="724"/>
            <ac:cxnSpMk id="101" creationId="{0239FD34-EC23-24BE-8F25-595C25B0F029}"/>
          </ac:cxnSpMkLst>
        </pc:cxnChg>
        <pc:cxnChg chg="mod">
          <ac:chgData name="Jaylaxmi S Kumar" userId="26e058c0-0498-4c62-aac4-bdc353ce9ae1" providerId="ADAL" clId="{E3B1917D-A3EE-489D-A7C3-0951CB76386E}" dt="2022-11-12T15:00:53.445" v="4458" actId="1076"/>
          <ac:cxnSpMkLst>
            <pc:docMk/>
            <pc:sldMk cId="985813344" sldId="724"/>
            <ac:cxnSpMk id="102" creationId="{8F2665DD-1BA3-6BB9-5062-F54B37C7BFFB}"/>
          </ac:cxnSpMkLst>
        </pc:cxnChg>
        <pc:cxnChg chg="mod">
          <ac:chgData name="Jaylaxmi S Kumar" userId="26e058c0-0498-4c62-aac4-bdc353ce9ae1" providerId="ADAL" clId="{E3B1917D-A3EE-489D-A7C3-0951CB76386E}" dt="2022-11-12T15:00:53.445" v="4458" actId="1076"/>
          <ac:cxnSpMkLst>
            <pc:docMk/>
            <pc:sldMk cId="985813344" sldId="724"/>
            <ac:cxnSpMk id="103" creationId="{3095EC7B-0E19-A903-551D-6BBC24DEA126}"/>
          </ac:cxnSpMkLst>
        </pc:cxnChg>
        <pc:cxnChg chg="mod">
          <ac:chgData name="Jaylaxmi S Kumar" userId="26e058c0-0498-4c62-aac4-bdc353ce9ae1" providerId="ADAL" clId="{E3B1917D-A3EE-489D-A7C3-0951CB76386E}" dt="2022-11-12T15:00:53.445" v="4458" actId="1076"/>
          <ac:cxnSpMkLst>
            <pc:docMk/>
            <pc:sldMk cId="985813344" sldId="724"/>
            <ac:cxnSpMk id="104" creationId="{E2B1CE38-16C2-2E7E-0F7E-1B5662F4BEB0}"/>
          </ac:cxnSpMkLst>
        </pc:cxnChg>
        <pc:cxnChg chg="mod">
          <ac:chgData name="Jaylaxmi S Kumar" userId="26e058c0-0498-4c62-aac4-bdc353ce9ae1" providerId="ADAL" clId="{E3B1917D-A3EE-489D-A7C3-0951CB76386E}" dt="2022-11-12T15:00:53.445" v="4458" actId="1076"/>
          <ac:cxnSpMkLst>
            <pc:docMk/>
            <pc:sldMk cId="985813344" sldId="724"/>
            <ac:cxnSpMk id="105" creationId="{1520CA32-4443-94B0-F0C2-84725A95EA34}"/>
          </ac:cxnSpMkLst>
        </pc:cxnChg>
        <pc:cxnChg chg="mod">
          <ac:chgData name="Jaylaxmi S Kumar" userId="26e058c0-0498-4c62-aac4-bdc353ce9ae1" providerId="ADAL" clId="{E3B1917D-A3EE-489D-A7C3-0951CB76386E}" dt="2022-11-12T15:00:53.445" v="4458" actId="1076"/>
          <ac:cxnSpMkLst>
            <pc:docMk/>
            <pc:sldMk cId="985813344" sldId="724"/>
            <ac:cxnSpMk id="106" creationId="{59421951-A6C2-E4E6-164B-CF96173BF8F0}"/>
          </ac:cxnSpMkLst>
        </pc:cxnChg>
        <pc:cxnChg chg="mod">
          <ac:chgData name="Jaylaxmi S Kumar" userId="26e058c0-0498-4c62-aac4-bdc353ce9ae1" providerId="ADAL" clId="{E3B1917D-A3EE-489D-A7C3-0951CB76386E}" dt="2022-11-12T15:00:53.445" v="4458" actId="1076"/>
          <ac:cxnSpMkLst>
            <pc:docMk/>
            <pc:sldMk cId="985813344" sldId="724"/>
            <ac:cxnSpMk id="107" creationId="{CD88C481-E507-F17A-2758-0917B334BE78}"/>
          </ac:cxnSpMkLst>
        </pc:cxnChg>
        <pc:cxnChg chg="mod">
          <ac:chgData name="Jaylaxmi S Kumar" userId="26e058c0-0498-4c62-aac4-bdc353ce9ae1" providerId="ADAL" clId="{E3B1917D-A3EE-489D-A7C3-0951CB76386E}" dt="2022-11-12T15:00:53.445" v="4458" actId="1076"/>
          <ac:cxnSpMkLst>
            <pc:docMk/>
            <pc:sldMk cId="985813344" sldId="724"/>
            <ac:cxnSpMk id="108" creationId="{89BE3CCD-173A-A1DF-5BCA-3ADF6351A5E6}"/>
          </ac:cxnSpMkLst>
        </pc:cxnChg>
        <pc:cxnChg chg="mod">
          <ac:chgData name="Jaylaxmi S Kumar" userId="26e058c0-0498-4c62-aac4-bdc353ce9ae1" providerId="ADAL" clId="{E3B1917D-A3EE-489D-A7C3-0951CB76386E}" dt="2022-11-12T15:00:53.445" v="4458" actId="1076"/>
          <ac:cxnSpMkLst>
            <pc:docMk/>
            <pc:sldMk cId="985813344" sldId="724"/>
            <ac:cxnSpMk id="109" creationId="{345B008A-CA49-13B9-B516-A66A1843191F}"/>
          </ac:cxnSpMkLst>
        </pc:cxnChg>
        <pc:cxnChg chg="mod">
          <ac:chgData name="Jaylaxmi S Kumar" userId="26e058c0-0498-4c62-aac4-bdc353ce9ae1" providerId="ADAL" clId="{E3B1917D-A3EE-489D-A7C3-0951CB76386E}" dt="2022-11-12T15:00:53.445" v="4458" actId="1076"/>
          <ac:cxnSpMkLst>
            <pc:docMk/>
            <pc:sldMk cId="985813344" sldId="724"/>
            <ac:cxnSpMk id="110" creationId="{5C1BABC1-3C91-7C26-27D7-7054AF0F4D74}"/>
          </ac:cxnSpMkLst>
        </pc:cxnChg>
      </pc:sldChg>
      <pc:sldChg chg="addSp delSp modSp mod">
        <pc:chgData name="Jaylaxmi S Kumar" userId="26e058c0-0498-4c62-aac4-bdc353ce9ae1" providerId="ADAL" clId="{E3B1917D-A3EE-489D-A7C3-0951CB76386E}" dt="2022-11-12T06:19:56.731" v="2653" actId="20577"/>
        <pc:sldMkLst>
          <pc:docMk/>
          <pc:sldMk cId="3816923351" sldId="725"/>
        </pc:sldMkLst>
        <pc:spChg chg="mod">
          <ac:chgData name="Jaylaxmi S Kumar" userId="26e058c0-0498-4c62-aac4-bdc353ce9ae1" providerId="ADAL" clId="{E3B1917D-A3EE-489D-A7C3-0951CB76386E}" dt="2022-11-12T06:19:56.731" v="2653" actId="20577"/>
          <ac:spMkLst>
            <pc:docMk/>
            <pc:sldMk cId="3816923351" sldId="725"/>
            <ac:spMk id="5" creationId="{00000000-0000-0000-0000-000000000000}"/>
          </ac:spMkLst>
        </pc:spChg>
        <pc:spChg chg="add del mod">
          <ac:chgData name="Jaylaxmi S Kumar" userId="26e058c0-0498-4c62-aac4-bdc353ce9ae1" providerId="ADAL" clId="{E3B1917D-A3EE-489D-A7C3-0951CB76386E}" dt="2022-11-12T04:12:43.898" v="1243" actId="478"/>
          <ac:spMkLst>
            <pc:docMk/>
            <pc:sldMk cId="3816923351" sldId="725"/>
            <ac:spMk id="9" creationId="{0793ACED-4FCB-833D-4A8C-1451C2A1D20C}"/>
          </ac:spMkLst>
        </pc:spChg>
        <pc:spChg chg="mod">
          <ac:chgData name="Jaylaxmi S Kumar" userId="26e058c0-0498-4c62-aac4-bdc353ce9ae1" providerId="ADAL" clId="{E3B1917D-A3EE-489D-A7C3-0951CB76386E}" dt="2022-11-12T06:17:39.525" v="2564" actId="20577"/>
          <ac:spMkLst>
            <pc:docMk/>
            <pc:sldMk cId="3816923351" sldId="725"/>
            <ac:spMk id="16" creationId="{5F1E793E-D9C1-B1DD-E1DF-0EC4F797A2A4}"/>
          </ac:spMkLst>
        </pc:spChg>
        <pc:spChg chg="mod">
          <ac:chgData name="Jaylaxmi S Kumar" userId="26e058c0-0498-4c62-aac4-bdc353ce9ae1" providerId="ADAL" clId="{E3B1917D-A3EE-489D-A7C3-0951CB76386E}" dt="2022-11-12T06:17:28.971" v="2561" actId="20577"/>
          <ac:spMkLst>
            <pc:docMk/>
            <pc:sldMk cId="3816923351" sldId="725"/>
            <ac:spMk id="17" creationId="{DBB86E82-E872-337B-7B2B-A1C102C50916}"/>
          </ac:spMkLst>
        </pc:spChg>
        <pc:spChg chg="mod">
          <ac:chgData name="Jaylaxmi S Kumar" userId="26e058c0-0498-4c62-aac4-bdc353ce9ae1" providerId="ADAL" clId="{E3B1917D-A3EE-489D-A7C3-0951CB76386E}" dt="2022-11-12T06:17:25.625" v="2557" actId="20577"/>
          <ac:spMkLst>
            <pc:docMk/>
            <pc:sldMk cId="3816923351" sldId="725"/>
            <ac:spMk id="18" creationId="{683377A5-1B25-9D30-77B8-3F8A689AC0A5}"/>
          </ac:spMkLst>
        </pc:spChg>
        <pc:spChg chg="mod">
          <ac:chgData name="Jaylaxmi S Kumar" userId="26e058c0-0498-4c62-aac4-bdc353ce9ae1" providerId="ADAL" clId="{E3B1917D-A3EE-489D-A7C3-0951CB76386E}" dt="2022-11-12T06:18:42.153" v="2593" actId="20577"/>
          <ac:spMkLst>
            <pc:docMk/>
            <pc:sldMk cId="3816923351" sldId="725"/>
            <ac:spMk id="21" creationId="{061E9C65-2A14-4329-A194-92201554B025}"/>
          </ac:spMkLst>
        </pc:spChg>
      </pc:sldChg>
      <pc:sldChg chg="modSp mod">
        <pc:chgData name="Jaylaxmi S Kumar" userId="26e058c0-0498-4c62-aac4-bdc353ce9ae1" providerId="ADAL" clId="{E3B1917D-A3EE-489D-A7C3-0951CB76386E}" dt="2022-11-12T16:53:45.020" v="5765" actId="27918"/>
        <pc:sldMkLst>
          <pc:docMk/>
          <pc:sldMk cId="1182136034" sldId="726"/>
        </pc:sldMkLst>
        <pc:spChg chg="mod">
          <ac:chgData name="Jaylaxmi S Kumar" userId="26e058c0-0498-4c62-aac4-bdc353ce9ae1" providerId="ADAL" clId="{E3B1917D-A3EE-489D-A7C3-0951CB76386E}" dt="2022-11-12T15:46:38.777" v="5712" actId="20577"/>
          <ac:spMkLst>
            <pc:docMk/>
            <pc:sldMk cId="1182136034" sldId="726"/>
            <ac:spMk id="8" creationId="{6BCA8B0B-03C9-4198-920A-1FB539EFF3E5}"/>
          </ac:spMkLst>
        </pc:spChg>
        <pc:spChg chg="mod">
          <ac:chgData name="Jaylaxmi S Kumar" userId="26e058c0-0498-4c62-aac4-bdc353ce9ae1" providerId="ADAL" clId="{E3B1917D-A3EE-489D-A7C3-0951CB76386E}" dt="2022-11-12T14:54:35.119" v="4457" actId="255"/>
          <ac:spMkLst>
            <pc:docMk/>
            <pc:sldMk cId="1182136034" sldId="726"/>
            <ac:spMk id="14" creationId="{528F6B22-23C0-4156-B9AD-AA8A19B76B77}"/>
          </ac:spMkLst>
        </pc:spChg>
      </pc:sldChg>
      <pc:sldChg chg="modSp mod">
        <pc:chgData name="Jaylaxmi S Kumar" userId="26e058c0-0498-4c62-aac4-bdc353ce9ae1" providerId="ADAL" clId="{E3B1917D-A3EE-489D-A7C3-0951CB76386E}" dt="2022-11-12T15:46:43.997" v="5713" actId="20577"/>
        <pc:sldMkLst>
          <pc:docMk/>
          <pc:sldMk cId="3313397252" sldId="727"/>
        </pc:sldMkLst>
        <pc:spChg chg="mod">
          <ac:chgData name="Jaylaxmi S Kumar" userId="26e058c0-0498-4c62-aac4-bdc353ce9ae1" providerId="ADAL" clId="{E3B1917D-A3EE-489D-A7C3-0951CB76386E}" dt="2022-11-12T15:46:43.997" v="5713" actId="20577"/>
          <ac:spMkLst>
            <pc:docMk/>
            <pc:sldMk cId="3313397252" sldId="727"/>
            <ac:spMk id="7" creationId="{6BCA8B0B-03C9-4198-920A-1FB539EFF3E5}"/>
          </ac:spMkLst>
        </pc:spChg>
      </pc:sldChg>
      <pc:sldChg chg="modSp mod">
        <pc:chgData name="Jaylaxmi S Kumar" userId="26e058c0-0498-4c62-aac4-bdc353ce9ae1" providerId="ADAL" clId="{E3B1917D-A3EE-489D-A7C3-0951CB76386E}" dt="2022-11-14T12:25:55.919" v="6572" actId="255"/>
        <pc:sldMkLst>
          <pc:docMk/>
          <pc:sldMk cId="1798147407" sldId="728"/>
        </pc:sldMkLst>
        <pc:spChg chg="mod">
          <ac:chgData name="Jaylaxmi S Kumar" userId="26e058c0-0498-4c62-aac4-bdc353ce9ae1" providerId="ADAL" clId="{E3B1917D-A3EE-489D-A7C3-0951CB76386E}" dt="2022-11-12T15:46:47.865" v="5714" actId="20577"/>
          <ac:spMkLst>
            <pc:docMk/>
            <pc:sldMk cId="1798147407" sldId="728"/>
            <ac:spMk id="9" creationId="{8D21BAF9-A1C2-E290-62BD-418F6A1842C1}"/>
          </ac:spMkLst>
        </pc:spChg>
        <pc:graphicFrameChg chg="mod modGraphic">
          <ac:chgData name="Jaylaxmi S Kumar" userId="26e058c0-0498-4c62-aac4-bdc353ce9ae1" providerId="ADAL" clId="{E3B1917D-A3EE-489D-A7C3-0951CB76386E}" dt="2022-11-14T12:25:55.919" v="6572" actId="255"/>
          <ac:graphicFrameMkLst>
            <pc:docMk/>
            <pc:sldMk cId="1798147407" sldId="728"/>
            <ac:graphicFrameMk id="2" creationId="{B0B37FAC-60BC-730F-644D-0290920ABB5B}"/>
          </ac:graphicFrameMkLst>
        </pc:graphicFrameChg>
      </pc:sldChg>
      <pc:sldChg chg="addSp delSp modSp mod">
        <pc:chgData name="Jaylaxmi S Kumar" userId="26e058c0-0498-4c62-aac4-bdc353ce9ae1" providerId="ADAL" clId="{E3B1917D-A3EE-489D-A7C3-0951CB76386E}" dt="2022-11-12T15:46:55.664" v="5715"/>
        <pc:sldMkLst>
          <pc:docMk/>
          <pc:sldMk cId="832187040" sldId="729"/>
        </pc:sldMkLst>
        <pc:spChg chg="add del mod">
          <ac:chgData name="Jaylaxmi S Kumar" userId="26e058c0-0498-4c62-aac4-bdc353ce9ae1" providerId="ADAL" clId="{E3B1917D-A3EE-489D-A7C3-0951CB76386E}" dt="2022-11-12T06:40:32.725" v="3616" actId="20577"/>
          <ac:spMkLst>
            <pc:docMk/>
            <pc:sldMk cId="832187040" sldId="729"/>
            <ac:spMk id="5" creationId="{2C4E6B26-8EE8-2631-B31F-BF619CA09AB1}"/>
          </ac:spMkLst>
        </pc:spChg>
        <pc:spChg chg="mod">
          <ac:chgData name="Jaylaxmi S Kumar" userId="26e058c0-0498-4c62-aac4-bdc353ce9ae1" providerId="ADAL" clId="{E3B1917D-A3EE-489D-A7C3-0951CB76386E}" dt="2022-11-12T15:46:55.664" v="5715"/>
          <ac:spMkLst>
            <pc:docMk/>
            <pc:sldMk cId="832187040" sldId="729"/>
            <ac:spMk id="8" creationId="{6BCA8B0B-03C9-4198-920A-1FB539EFF3E5}"/>
          </ac:spMkLst>
        </pc:spChg>
        <pc:spChg chg="mod">
          <ac:chgData name="Jaylaxmi S Kumar" userId="26e058c0-0498-4c62-aac4-bdc353ce9ae1" providerId="ADAL" clId="{E3B1917D-A3EE-489D-A7C3-0951CB76386E}" dt="2022-11-12T06:39:31.654" v="3527" actId="20577"/>
          <ac:spMkLst>
            <pc:docMk/>
            <pc:sldMk cId="832187040" sldId="729"/>
            <ac:spMk id="12" creationId="{95A5D032-5DD8-CDDA-41AC-A2CFCEF05A4E}"/>
          </ac:spMkLst>
        </pc:spChg>
      </pc:sldChg>
      <pc:sldChg chg="addSp delSp modSp add mod">
        <pc:chgData name="Jaylaxmi S Kumar" userId="26e058c0-0498-4c62-aac4-bdc353ce9ae1" providerId="ADAL" clId="{E3B1917D-A3EE-489D-A7C3-0951CB76386E}" dt="2022-11-14T05:14:50.602" v="6384" actId="478"/>
        <pc:sldMkLst>
          <pc:docMk/>
          <pc:sldMk cId="2872819924" sldId="730"/>
        </pc:sldMkLst>
        <pc:spChg chg="del mod">
          <ac:chgData name="Jaylaxmi S Kumar" userId="26e058c0-0498-4c62-aac4-bdc353ce9ae1" providerId="ADAL" clId="{E3B1917D-A3EE-489D-A7C3-0951CB76386E}" dt="2022-11-12T15:19:24.289" v="4734" actId="478"/>
          <ac:spMkLst>
            <pc:docMk/>
            <pc:sldMk cId="2872819924" sldId="730"/>
            <ac:spMk id="2" creationId="{00000000-0000-0000-0000-000000000000}"/>
          </ac:spMkLst>
        </pc:spChg>
        <pc:spChg chg="mod">
          <ac:chgData name="Jaylaxmi S Kumar" userId="26e058c0-0498-4c62-aac4-bdc353ce9ae1" providerId="ADAL" clId="{E3B1917D-A3EE-489D-A7C3-0951CB76386E}" dt="2022-11-12T15:19:31.731" v="4738"/>
          <ac:spMkLst>
            <pc:docMk/>
            <pc:sldMk cId="2872819924" sldId="730"/>
            <ac:spMk id="18" creationId="{00000000-0000-0000-0000-000000000000}"/>
          </ac:spMkLst>
        </pc:spChg>
        <pc:spChg chg="del mod">
          <ac:chgData name="Jaylaxmi S Kumar" userId="26e058c0-0498-4c62-aac4-bdc353ce9ae1" providerId="ADAL" clId="{E3B1917D-A3EE-489D-A7C3-0951CB76386E}" dt="2022-11-12T15:19:46.630" v="4740" actId="478"/>
          <ac:spMkLst>
            <pc:docMk/>
            <pc:sldMk cId="2872819924" sldId="730"/>
            <ac:spMk id="19" creationId="{00000000-0000-0000-0000-000000000000}"/>
          </ac:spMkLst>
        </pc:spChg>
        <pc:spChg chg="mod">
          <ac:chgData name="Jaylaxmi S Kumar" userId="26e058c0-0498-4c62-aac4-bdc353ce9ae1" providerId="ADAL" clId="{E3B1917D-A3EE-489D-A7C3-0951CB76386E}" dt="2022-11-12T15:21:36.327" v="4877" actId="20577"/>
          <ac:spMkLst>
            <pc:docMk/>
            <pc:sldMk cId="2872819924" sldId="730"/>
            <ac:spMk id="20" creationId="{00000000-0000-0000-0000-000000000000}"/>
          </ac:spMkLst>
        </pc:spChg>
        <pc:spChg chg="mod">
          <ac:chgData name="Jaylaxmi S Kumar" userId="26e058c0-0498-4c62-aac4-bdc353ce9ae1" providerId="ADAL" clId="{E3B1917D-A3EE-489D-A7C3-0951CB76386E}" dt="2022-11-12T15:21:11.697" v="4845" actId="1076"/>
          <ac:spMkLst>
            <pc:docMk/>
            <pc:sldMk cId="2872819924" sldId="730"/>
            <ac:spMk id="21" creationId="{00000000-0000-0000-0000-000000000000}"/>
          </ac:spMkLst>
        </pc:spChg>
        <pc:picChg chg="add del mod">
          <ac:chgData name="Jaylaxmi S Kumar" userId="26e058c0-0498-4c62-aac4-bdc353ce9ae1" providerId="ADAL" clId="{E3B1917D-A3EE-489D-A7C3-0951CB76386E}" dt="2022-11-14T05:14:50.602" v="6384" actId="478"/>
          <ac:picMkLst>
            <pc:docMk/>
            <pc:sldMk cId="2872819924" sldId="730"/>
            <ac:picMk id="9" creationId="{3F18E799-1A4C-482B-3B21-646FCB62A74A}"/>
          </ac:picMkLst>
        </pc:picChg>
      </pc:sldChg>
      <pc:sldChg chg="addSp delSp modSp new del mod modClrScheme chgLayout">
        <pc:chgData name="Jaylaxmi S Kumar" userId="26e058c0-0498-4c62-aac4-bdc353ce9ae1" providerId="ADAL" clId="{E3B1917D-A3EE-489D-A7C3-0951CB76386E}" dt="2022-11-12T06:30:36.618" v="3120" actId="47"/>
        <pc:sldMkLst>
          <pc:docMk/>
          <pc:sldMk cId="4277542573" sldId="730"/>
        </pc:sldMkLst>
        <pc:spChg chg="add mod">
          <ac:chgData name="Jaylaxmi S Kumar" userId="26e058c0-0498-4c62-aac4-bdc353ce9ae1" providerId="ADAL" clId="{E3B1917D-A3EE-489D-A7C3-0951CB76386E}" dt="2022-11-12T00:44:21.822" v="266" actId="20577"/>
          <ac:spMkLst>
            <pc:docMk/>
            <pc:sldMk cId="4277542573" sldId="730"/>
            <ac:spMk id="2" creationId="{2B3F42F8-0BBF-5CCD-F5D3-7BDF6CB78278}"/>
          </ac:spMkLst>
        </pc:spChg>
        <pc:spChg chg="add del mod ord">
          <ac:chgData name="Jaylaxmi S Kumar" userId="26e058c0-0498-4c62-aac4-bdc353ce9ae1" providerId="ADAL" clId="{E3B1917D-A3EE-489D-A7C3-0951CB76386E}" dt="2022-11-12T00:35:25.713" v="189" actId="700"/>
          <ac:spMkLst>
            <pc:docMk/>
            <pc:sldMk cId="4277542573" sldId="730"/>
            <ac:spMk id="3" creationId="{875418F5-1B95-78A1-1747-0EC018902415}"/>
          </ac:spMkLst>
        </pc:spChg>
        <pc:spChg chg="add del mod ord">
          <ac:chgData name="Jaylaxmi S Kumar" userId="26e058c0-0498-4c62-aac4-bdc353ce9ae1" providerId="ADAL" clId="{E3B1917D-A3EE-489D-A7C3-0951CB76386E}" dt="2022-11-12T00:35:25.713" v="189" actId="700"/>
          <ac:spMkLst>
            <pc:docMk/>
            <pc:sldMk cId="4277542573" sldId="730"/>
            <ac:spMk id="4" creationId="{4939FACD-3D69-0B7E-4716-8C9AC199F053}"/>
          </ac:spMkLst>
        </pc:spChg>
        <pc:spChg chg="add mod">
          <ac:chgData name="Jaylaxmi S Kumar" userId="26e058c0-0498-4c62-aac4-bdc353ce9ae1" providerId="ADAL" clId="{E3B1917D-A3EE-489D-A7C3-0951CB76386E}" dt="2022-11-12T06:30:28.771" v="3119" actId="20577"/>
          <ac:spMkLst>
            <pc:docMk/>
            <pc:sldMk cId="4277542573" sldId="730"/>
            <ac:spMk id="5" creationId="{AF581E34-6F81-D593-CB50-0393D20E5813}"/>
          </ac:spMkLst>
        </pc:spChg>
        <pc:spChg chg="mod">
          <ac:chgData name="Jaylaxmi S Kumar" userId="26e058c0-0498-4c62-aac4-bdc353ce9ae1" providerId="ADAL" clId="{E3B1917D-A3EE-489D-A7C3-0951CB76386E}" dt="2022-11-12T04:57:52.024" v="1355" actId="1076"/>
          <ac:spMkLst>
            <pc:docMk/>
            <pc:sldMk cId="4277542573" sldId="730"/>
            <ac:spMk id="8" creationId="{26E029B2-3469-4721-9584-026C74163954}"/>
          </ac:spMkLst>
        </pc:spChg>
        <pc:spChg chg="mod">
          <ac:chgData name="Jaylaxmi S Kumar" userId="26e058c0-0498-4c62-aac4-bdc353ce9ae1" providerId="ADAL" clId="{E3B1917D-A3EE-489D-A7C3-0951CB76386E}" dt="2022-11-12T00:40:44.138" v="249"/>
          <ac:spMkLst>
            <pc:docMk/>
            <pc:sldMk cId="4277542573" sldId="730"/>
            <ac:spMk id="19" creationId="{00DD2491-4898-7C2B-9F41-946A54940D9B}"/>
          </ac:spMkLst>
        </pc:spChg>
        <pc:spChg chg="mod">
          <ac:chgData name="Jaylaxmi S Kumar" userId="26e058c0-0498-4c62-aac4-bdc353ce9ae1" providerId="ADAL" clId="{E3B1917D-A3EE-489D-A7C3-0951CB76386E}" dt="2022-11-12T00:40:44.138" v="249"/>
          <ac:spMkLst>
            <pc:docMk/>
            <pc:sldMk cId="4277542573" sldId="730"/>
            <ac:spMk id="20" creationId="{47954426-150C-4A74-B84B-A5EC8AACE363}"/>
          </ac:spMkLst>
        </pc:spChg>
        <pc:spChg chg="mod">
          <ac:chgData name="Jaylaxmi S Kumar" userId="26e058c0-0498-4c62-aac4-bdc353ce9ae1" providerId="ADAL" clId="{E3B1917D-A3EE-489D-A7C3-0951CB76386E}" dt="2022-11-12T00:40:44.138" v="249"/>
          <ac:spMkLst>
            <pc:docMk/>
            <pc:sldMk cId="4277542573" sldId="730"/>
            <ac:spMk id="23" creationId="{469400E1-3849-77D2-558B-E25D27F43657}"/>
          </ac:spMkLst>
        </pc:spChg>
        <pc:spChg chg="mod">
          <ac:chgData name="Jaylaxmi S Kumar" userId="26e058c0-0498-4c62-aac4-bdc353ce9ae1" providerId="ADAL" clId="{E3B1917D-A3EE-489D-A7C3-0951CB76386E}" dt="2022-11-12T00:40:44.138" v="249"/>
          <ac:spMkLst>
            <pc:docMk/>
            <pc:sldMk cId="4277542573" sldId="730"/>
            <ac:spMk id="24" creationId="{6DACFDD9-5FFC-C7FB-2C1A-0F7C28616B5E}"/>
          </ac:spMkLst>
        </pc:spChg>
        <pc:spChg chg="mod">
          <ac:chgData name="Jaylaxmi S Kumar" userId="26e058c0-0498-4c62-aac4-bdc353ce9ae1" providerId="ADAL" clId="{E3B1917D-A3EE-489D-A7C3-0951CB76386E}" dt="2022-11-12T00:40:44.138" v="249"/>
          <ac:spMkLst>
            <pc:docMk/>
            <pc:sldMk cId="4277542573" sldId="730"/>
            <ac:spMk id="25" creationId="{ED6A06D1-2A5C-BD5F-4F5D-62CA44B19097}"/>
          </ac:spMkLst>
        </pc:spChg>
        <pc:spChg chg="mod">
          <ac:chgData name="Jaylaxmi S Kumar" userId="26e058c0-0498-4c62-aac4-bdc353ce9ae1" providerId="ADAL" clId="{E3B1917D-A3EE-489D-A7C3-0951CB76386E}" dt="2022-11-12T00:40:44.138" v="249"/>
          <ac:spMkLst>
            <pc:docMk/>
            <pc:sldMk cId="4277542573" sldId="730"/>
            <ac:spMk id="26" creationId="{2E0D195D-C85D-B0D1-60E4-019A564F975D}"/>
          </ac:spMkLst>
        </pc:spChg>
        <pc:spChg chg="mod">
          <ac:chgData name="Jaylaxmi S Kumar" userId="26e058c0-0498-4c62-aac4-bdc353ce9ae1" providerId="ADAL" clId="{E3B1917D-A3EE-489D-A7C3-0951CB76386E}" dt="2022-11-12T00:40:44.138" v="249"/>
          <ac:spMkLst>
            <pc:docMk/>
            <pc:sldMk cId="4277542573" sldId="730"/>
            <ac:spMk id="27" creationId="{7C708922-F8EA-377C-D775-CABE3151F237}"/>
          </ac:spMkLst>
        </pc:spChg>
        <pc:spChg chg="mod">
          <ac:chgData name="Jaylaxmi S Kumar" userId="26e058c0-0498-4c62-aac4-bdc353ce9ae1" providerId="ADAL" clId="{E3B1917D-A3EE-489D-A7C3-0951CB76386E}" dt="2022-11-12T00:40:44.138" v="249"/>
          <ac:spMkLst>
            <pc:docMk/>
            <pc:sldMk cId="4277542573" sldId="730"/>
            <ac:spMk id="28" creationId="{36A49B45-6326-47DA-DE9D-BE5782FAC123}"/>
          </ac:spMkLst>
        </pc:spChg>
        <pc:spChg chg="mod">
          <ac:chgData name="Jaylaxmi S Kumar" userId="26e058c0-0498-4c62-aac4-bdc353ce9ae1" providerId="ADAL" clId="{E3B1917D-A3EE-489D-A7C3-0951CB76386E}" dt="2022-11-12T00:40:44.138" v="249"/>
          <ac:spMkLst>
            <pc:docMk/>
            <pc:sldMk cId="4277542573" sldId="730"/>
            <ac:spMk id="29" creationId="{7A87BC9C-EE33-5418-EA5D-8DAF2A780F03}"/>
          </ac:spMkLst>
        </pc:spChg>
        <pc:spChg chg="mod">
          <ac:chgData name="Jaylaxmi S Kumar" userId="26e058c0-0498-4c62-aac4-bdc353ce9ae1" providerId="ADAL" clId="{E3B1917D-A3EE-489D-A7C3-0951CB76386E}" dt="2022-11-12T00:40:44.138" v="249"/>
          <ac:spMkLst>
            <pc:docMk/>
            <pc:sldMk cId="4277542573" sldId="730"/>
            <ac:spMk id="30" creationId="{6C8EE145-C044-22CA-87CD-3B6E95424211}"/>
          </ac:spMkLst>
        </pc:spChg>
        <pc:spChg chg="mod">
          <ac:chgData name="Jaylaxmi S Kumar" userId="26e058c0-0498-4c62-aac4-bdc353ce9ae1" providerId="ADAL" clId="{E3B1917D-A3EE-489D-A7C3-0951CB76386E}" dt="2022-11-12T00:40:44.138" v="249"/>
          <ac:spMkLst>
            <pc:docMk/>
            <pc:sldMk cId="4277542573" sldId="730"/>
            <ac:spMk id="31" creationId="{2E7A4728-E1CB-2ABD-C5D8-75A40CA38B81}"/>
          </ac:spMkLst>
        </pc:spChg>
        <pc:spChg chg="mod">
          <ac:chgData name="Jaylaxmi S Kumar" userId="26e058c0-0498-4c62-aac4-bdc353ce9ae1" providerId="ADAL" clId="{E3B1917D-A3EE-489D-A7C3-0951CB76386E}" dt="2022-11-12T00:40:44.138" v="249"/>
          <ac:spMkLst>
            <pc:docMk/>
            <pc:sldMk cId="4277542573" sldId="730"/>
            <ac:spMk id="32" creationId="{8C9A5706-508E-1423-1D07-0CEE8EBEDB2F}"/>
          </ac:spMkLst>
        </pc:spChg>
        <pc:spChg chg="mod">
          <ac:chgData name="Jaylaxmi S Kumar" userId="26e058c0-0498-4c62-aac4-bdc353ce9ae1" providerId="ADAL" clId="{E3B1917D-A3EE-489D-A7C3-0951CB76386E}" dt="2022-11-12T00:40:44.138" v="249"/>
          <ac:spMkLst>
            <pc:docMk/>
            <pc:sldMk cId="4277542573" sldId="730"/>
            <ac:spMk id="33" creationId="{BBAE6BB6-C3B8-6B98-B10B-EED80E539C38}"/>
          </ac:spMkLst>
        </pc:spChg>
        <pc:spChg chg="mod">
          <ac:chgData name="Jaylaxmi S Kumar" userId="26e058c0-0498-4c62-aac4-bdc353ce9ae1" providerId="ADAL" clId="{E3B1917D-A3EE-489D-A7C3-0951CB76386E}" dt="2022-11-12T00:40:44.138" v="249"/>
          <ac:spMkLst>
            <pc:docMk/>
            <pc:sldMk cId="4277542573" sldId="730"/>
            <ac:spMk id="51" creationId="{346CF35A-EC44-4890-C45F-D66CDDD8B543}"/>
          </ac:spMkLst>
        </pc:spChg>
        <pc:spChg chg="mod">
          <ac:chgData name="Jaylaxmi S Kumar" userId="26e058c0-0498-4c62-aac4-bdc353ce9ae1" providerId="ADAL" clId="{E3B1917D-A3EE-489D-A7C3-0951CB76386E}" dt="2022-11-12T00:40:44.138" v="249"/>
          <ac:spMkLst>
            <pc:docMk/>
            <pc:sldMk cId="4277542573" sldId="730"/>
            <ac:spMk id="52" creationId="{20A7B34A-8603-56A6-42B6-FF01A5F13F9B}"/>
          </ac:spMkLst>
        </pc:spChg>
        <pc:spChg chg="mod">
          <ac:chgData name="Jaylaxmi S Kumar" userId="26e058c0-0498-4c62-aac4-bdc353ce9ae1" providerId="ADAL" clId="{E3B1917D-A3EE-489D-A7C3-0951CB76386E}" dt="2022-11-12T00:40:44.138" v="249"/>
          <ac:spMkLst>
            <pc:docMk/>
            <pc:sldMk cId="4277542573" sldId="730"/>
            <ac:spMk id="53" creationId="{5BC4F6D2-1CAF-2C02-EF50-B97F844C7DEE}"/>
          </ac:spMkLst>
        </pc:spChg>
        <pc:spChg chg="mod">
          <ac:chgData name="Jaylaxmi S Kumar" userId="26e058c0-0498-4c62-aac4-bdc353ce9ae1" providerId="ADAL" clId="{E3B1917D-A3EE-489D-A7C3-0951CB76386E}" dt="2022-11-12T00:40:44.138" v="249"/>
          <ac:spMkLst>
            <pc:docMk/>
            <pc:sldMk cId="4277542573" sldId="730"/>
            <ac:spMk id="54" creationId="{9B9E2D4E-D597-B9EE-BC0D-A8BA822BF743}"/>
          </ac:spMkLst>
        </pc:spChg>
        <pc:spChg chg="mod">
          <ac:chgData name="Jaylaxmi S Kumar" userId="26e058c0-0498-4c62-aac4-bdc353ce9ae1" providerId="ADAL" clId="{E3B1917D-A3EE-489D-A7C3-0951CB76386E}" dt="2022-11-12T00:40:44.138" v="249"/>
          <ac:spMkLst>
            <pc:docMk/>
            <pc:sldMk cId="4277542573" sldId="730"/>
            <ac:spMk id="55" creationId="{FE6DF7B0-7C50-1126-7A85-177A26CD6246}"/>
          </ac:spMkLst>
        </pc:spChg>
        <pc:spChg chg="mod">
          <ac:chgData name="Jaylaxmi S Kumar" userId="26e058c0-0498-4c62-aac4-bdc353ce9ae1" providerId="ADAL" clId="{E3B1917D-A3EE-489D-A7C3-0951CB76386E}" dt="2022-11-12T00:40:44.138" v="249"/>
          <ac:spMkLst>
            <pc:docMk/>
            <pc:sldMk cId="4277542573" sldId="730"/>
            <ac:spMk id="56" creationId="{5D5B96C2-D893-C33E-1A2A-7A7E52AF15C2}"/>
          </ac:spMkLst>
        </pc:spChg>
        <pc:spChg chg="mod">
          <ac:chgData name="Jaylaxmi S Kumar" userId="26e058c0-0498-4c62-aac4-bdc353ce9ae1" providerId="ADAL" clId="{E3B1917D-A3EE-489D-A7C3-0951CB76386E}" dt="2022-11-12T00:40:44.138" v="249"/>
          <ac:spMkLst>
            <pc:docMk/>
            <pc:sldMk cId="4277542573" sldId="730"/>
            <ac:spMk id="57" creationId="{7371CE35-2F89-B414-C4B6-546B953D383B}"/>
          </ac:spMkLst>
        </pc:spChg>
        <pc:grpChg chg="add mod">
          <ac:chgData name="Jaylaxmi S Kumar" userId="26e058c0-0498-4c62-aac4-bdc353ce9ae1" providerId="ADAL" clId="{E3B1917D-A3EE-489D-A7C3-0951CB76386E}" dt="2022-11-12T00:44:05.019" v="262" actId="1076"/>
          <ac:grpSpMkLst>
            <pc:docMk/>
            <pc:sldMk cId="4277542573" sldId="730"/>
            <ac:grpSpMk id="6" creationId="{CF031782-4BF3-F51C-7042-3789C41C3E89}"/>
          </ac:grpSpMkLst>
        </pc:grpChg>
        <pc:grpChg chg="add del mod">
          <ac:chgData name="Jaylaxmi S Kumar" userId="26e058c0-0498-4c62-aac4-bdc353ce9ae1" providerId="ADAL" clId="{E3B1917D-A3EE-489D-A7C3-0951CB76386E}" dt="2022-11-12T00:40:46.498" v="250"/>
          <ac:grpSpMkLst>
            <pc:docMk/>
            <pc:sldMk cId="4277542573" sldId="730"/>
            <ac:grpSpMk id="9" creationId="{7334CF24-484D-C33C-F62B-EBA796215317}"/>
          </ac:grpSpMkLst>
        </pc:grpChg>
        <pc:grpChg chg="mod">
          <ac:chgData name="Jaylaxmi S Kumar" userId="26e058c0-0498-4c62-aac4-bdc353ce9ae1" providerId="ADAL" clId="{E3B1917D-A3EE-489D-A7C3-0951CB76386E}" dt="2022-11-12T00:40:44.138" v="249"/>
          <ac:grpSpMkLst>
            <pc:docMk/>
            <pc:sldMk cId="4277542573" sldId="730"/>
            <ac:grpSpMk id="10" creationId="{A9146171-374E-768D-6D5F-842B1C8084A7}"/>
          </ac:grpSpMkLst>
        </pc:grpChg>
        <pc:grpChg chg="mod">
          <ac:chgData name="Jaylaxmi S Kumar" userId="26e058c0-0498-4c62-aac4-bdc353ce9ae1" providerId="ADAL" clId="{E3B1917D-A3EE-489D-A7C3-0951CB76386E}" dt="2022-11-12T00:40:44.138" v="249"/>
          <ac:grpSpMkLst>
            <pc:docMk/>
            <pc:sldMk cId="4277542573" sldId="730"/>
            <ac:grpSpMk id="18" creationId="{11CC14FD-001F-A451-CD26-057CDBE37883}"/>
          </ac:grpSpMkLst>
        </pc:grpChg>
        <pc:grpChg chg="mod">
          <ac:chgData name="Jaylaxmi S Kumar" userId="26e058c0-0498-4c62-aac4-bdc353ce9ae1" providerId="ADAL" clId="{E3B1917D-A3EE-489D-A7C3-0951CB76386E}" dt="2022-11-12T00:40:44.138" v="249"/>
          <ac:grpSpMkLst>
            <pc:docMk/>
            <pc:sldMk cId="4277542573" sldId="730"/>
            <ac:grpSpMk id="21" creationId="{1CA8209E-1EB5-FD44-2D73-D7CF8BA53739}"/>
          </ac:grpSpMkLst>
        </pc:grpChg>
        <pc:grpChg chg="mod">
          <ac:chgData name="Jaylaxmi S Kumar" userId="26e058c0-0498-4c62-aac4-bdc353ce9ae1" providerId="ADAL" clId="{E3B1917D-A3EE-489D-A7C3-0951CB76386E}" dt="2022-11-12T00:40:44.138" v="249"/>
          <ac:grpSpMkLst>
            <pc:docMk/>
            <pc:sldMk cId="4277542573" sldId="730"/>
            <ac:grpSpMk id="34" creationId="{C4D1D75A-A41D-6433-3B6D-82D8946F4E2C}"/>
          </ac:grpSpMkLst>
        </pc:grpChg>
        <pc:grpChg chg="mod">
          <ac:chgData name="Jaylaxmi S Kumar" userId="26e058c0-0498-4c62-aac4-bdc353ce9ae1" providerId="ADAL" clId="{E3B1917D-A3EE-489D-A7C3-0951CB76386E}" dt="2022-11-12T00:40:44.138" v="249"/>
          <ac:grpSpMkLst>
            <pc:docMk/>
            <pc:sldMk cId="4277542573" sldId="730"/>
            <ac:grpSpMk id="35" creationId="{2411C8EF-7E68-684D-504F-20AECAF27877}"/>
          </ac:grpSpMkLst>
        </pc:grpChg>
        <pc:picChg chg="mod">
          <ac:chgData name="Jaylaxmi S Kumar" userId="26e058c0-0498-4c62-aac4-bdc353ce9ae1" providerId="ADAL" clId="{E3B1917D-A3EE-489D-A7C3-0951CB76386E}" dt="2022-11-12T04:57:58.596" v="1356" actId="1076"/>
          <ac:picMkLst>
            <pc:docMk/>
            <pc:sldMk cId="4277542573" sldId="730"/>
            <ac:picMk id="7" creationId="{426C989F-E294-3B2C-A022-D0B3B88B1500}"/>
          </ac:picMkLst>
        </pc:picChg>
        <pc:picChg chg="mod">
          <ac:chgData name="Jaylaxmi S Kumar" userId="26e058c0-0498-4c62-aac4-bdc353ce9ae1" providerId="ADAL" clId="{E3B1917D-A3EE-489D-A7C3-0951CB76386E}" dt="2022-11-12T00:40:44.138" v="249"/>
          <ac:picMkLst>
            <pc:docMk/>
            <pc:sldMk cId="4277542573" sldId="730"/>
            <ac:picMk id="22" creationId="{1E90F0A1-CA40-A0D0-3893-F305657CCCBF}"/>
          </ac:picMkLst>
        </pc:picChg>
        <pc:picChg chg="mod">
          <ac:chgData name="Jaylaxmi S Kumar" userId="26e058c0-0498-4c62-aac4-bdc353ce9ae1" providerId="ADAL" clId="{E3B1917D-A3EE-489D-A7C3-0951CB76386E}" dt="2022-11-12T00:40:44.138" v="249"/>
          <ac:picMkLst>
            <pc:docMk/>
            <pc:sldMk cId="4277542573" sldId="730"/>
            <ac:picMk id="36" creationId="{DB68A582-0741-D982-278E-481D16F5127B}"/>
          </ac:picMkLst>
        </pc:picChg>
        <pc:picChg chg="mod">
          <ac:chgData name="Jaylaxmi S Kumar" userId="26e058c0-0498-4c62-aac4-bdc353ce9ae1" providerId="ADAL" clId="{E3B1917D-A3EE-489D-A7C3-0951CB76386E}" dt="2022-11-12T00:40:44.138" v="249"/>
          <ac:picMkLst>
            <pc:docMk/>
            <pc:sldMk cId="4277542573" sldId="730"/>
            <ac:picMk id="37" creationId="{8AA194D3-5C69-3F6A-5FB8-BFDAB2E64081}"/>
          </ac:picMkLst>
        </pc:picChg>
        <pc:picChg chg="mod">
          <ac:chgData name="Jaylaxmi S Kumar" userId="26e058c0-0498-4c62-aac4-bdc353ce9ae1" providerId="ADAL" clId="{E3B1917D-A3EE-489D-A7C3-0951CB76386E}" dt="2022-11-12T00:40:44.138" v="249"/>
          <ac:picMkLst>
            <pc:docMk/>
            <pc:sldMk cId="4277542573" sldId="730"/>
            <ac:picMk id="38" creationId="{ABE9DDDB-2564-4070-1EE8-7078E735618C}"/>
          </ac:picMkLst>
        </pc:picChg>
        <pc:picChg chg="add del mod">
          <ac:chgData name="Jaylaxmi S Kumar" userId="26e058c0-0498-4c62-aac4-bdc353ce9ae1" providerId="ADAL" clId="{E3B1917D-A3EE-489D-A7C3-0951CB76386E}" dt="2022-11-12T00:40:46.498" v="250"/>
          <ac:picMkLst>
            <pc:docMk/>
            <pc:sldMk cId="4277542573" sldId="730"/>
            <ac:picMk id="58" creationId="{DDFEA70B-4047-D34C-0B77-2CA921B7E853}"/>
          </ac:picMkLst>
        </pc:picChg>
        <pc:picChg chg="add del mod">
          <ac:chgData name="Jaylaxmi S Kumar" userId="26e058c0-0498-4c62-aac4-bdc353ce9ae1" providerId="ADAL" clId="{E3B1917D-A3EE-489D-A7C3-0951CB76386E}" dt="2022-11-12T00:40:46.498" v="250"/>
          <ac:picMkLst>
            <pc:docMk/>
            <pc:sldMk cId="4277542573" sldId="730"/>
            <ac:picMk id="59" creationId="{1B11D847-2D91-8753-F1DB-DF0536E84368}"/>
          </ac:picMkLst>
        </pc:picChg>
        <pc:picChg chg="add del mod">
          <ac:chgData name="Jaylaxmi S Kumar" userId="26e058c0-0498-4c62-aac4-bdc353ce9ae1" providerId="ADAL" clId="{E3B1917D-A3EE-489D-A7C3-0951CB76386E}" dt="2022-11-12T00:41:01.181" v="253" actId="478"/>
          <ac:picMkLst>
            <pc:docMk/>
            <pc:sldMk cId="4277542573" sldId="730"/>
            <ac:picMk id="60" creationId="{C57BE887-8A79-D846-5771-6263FBBB63A6}"/>
          </ac:picMkLst>
        </pc:picChg>
        <pc:picChg chg="add mod">
          <ac:chgData name="Jaylaxmi S Kumar" userId="26e058c0-0498-4c62-aac4-bdc353ce9ae1" providerId="ADAL" clId="{E3B1917D-A3EE-489D-A7C3-0951CB76386E}" dt="2022-11-12T01:37:38.095" v="893" actId="1076"/>
          <ac:picMkLst>
            <pc:docMk/>
            <pc:sldMk cId="4277542573" sldId="730"/>
            <ac:picMk id="62" creationId="{89FF9233-0069-664A-343B-8A7EB5E189B1}"/>
          </ac:picMkLst>
        </pc:picChg>
        <pc:picChg chg="add mod">
          <ac:chgData name="Jaylaxmi S Kumar" userId="26e058c0-0498-4c62-aac4-bdc353ce9ae1" providerId="ADAL" clId="{E3B1917D-A3EE-489D-A7C3-0951CB76386E}" dt="2022-11-12T01:37:40.032" v="894" actId="1076"/>
          <ac:picMkLst>
            <pc:docMk/>
            <pc:sldMk cId="4277542573" sldId="730"/>
            <ac:picMk id="63" creationId="{98174159-1E9A-FFDB-A14A-8ABA7D214894}"/>
          </ac:picMkLst>
        </pc:picChg>
        <pc:picChg chg="add mod">
          <ac:chgData name="Jaylaxmi S Kumar" userId="26e058c0-0498-4c62-aac4-bdc353ce9ae1" providerId="ADAL" clId="{E3B1917D-A3EE-489D-A7C3-0951CB76386E}" dt="2022-11-12T01:37:44.709" v="895" actId="1076"/>
          <ac:picMkLst>
            <pc:docMk/>
            <pc:sldMk cId="4277542573" sldId="730"/>
            <ac:picMk id="64" creationId="{F0325657-260A-1F1B-D160-4FB8C2365FA7}"/>
          </ac:picMkLst>
        </pc:picChg>
        <pc:picChg chg="add del mod">
          <ac:chgData name="Jaylaxmi S Kumar" userId="26e058c0-0498-4c62-aac4-bdc353ce9ae1" providerId="ADAL" clId="{E3B1917D-A3EE-489D-A7C3-0951CB76386E}" dt="2022-11-12T04:20:39.784" v="1315" actId="478"/>
          <ac:picMkLst>
            <pc:docMk/>
            <pc:sldMk cId="4277542573" sldId="730"/>
            <ac:picMk id="65" creationId="{ED5049FC-D87E-1ABF-3B5F-0DF4A41F4DDC}"/>
          </ac:picMkLst>
        </pc:picChg>
        <pc:cxnChg chg="mod">
          <ac:chgData name="Jaylaxmi S Kumar" userId="26e058c0-0498-4c62-aac4-bdc353ce9ae1" providerId="ADAL" clId="{E3B1917D-A3EE-489D-A7C3-0951CB76386E}" dt="2022-11-12T00:40:44.138" v="249"/>
          <ac:cxnSpMkLst>
            <pc:docMk/>
            <pc:sldMk cId="4277542573" sldId="730"/>
            <ac:cxnSpMk id="11" creationId="{FE86BFA4-9531-087E-0A1D-2D193C3DB727}"/>
          </ac:cxnSpMkLst>
        </pc:cxnChg>
        <pc:cxnChg chg="mod">
          <ac:chgData name="Jaylaxmi S Kumar" userId="26e058c0-0498-4c62-aac4-bdc353ce9ae1" providerId="ADAL" clId="{E3B1917D-A3EE-489D-A7C3-0951CB76386E}" dt="2022-11-12T00:40:44.138" v="249"/>
          <ac:cxnSpMkLst>
            <pc:docMk/>
            <pc:sldMk cId="4277542573" sldId="730"/>
            <ac:cxnSpMk id="12" creationId="{FCF5A9DB-3F45-4BC1-1294-582B7493D00C}"/>
          </ac:cxnSpMkLst>
        </pc:cxnChg>
        <pc:cxnChg chg="mod">
          <ac:chgData name="Jaylaxmi S Kumar" userId="26e058c0-0498-4c62-aac4-bdc353ce9ae1" providerId="ADAL" clId="{E3B1917D-A3EE-489D-A7C3-0951CB76386E}" dt="2022-11-12T00:40:44.138" v="249"/>
          <ac:cxnSpMkLst>
            <pc:docMk/>
            <pc:sldMk cId="4277542573" sldId="730"/>
            <ac:cxnSpMk id="13" creationId="{E596AB9B-5B60-C63F-A1BE-BFA67B5956C8}"/>
          </ac:cxnSpMkLst>
        </pc:cxnChg>
        <pc:cxnChg chg="mod">
          <ac:chgData name="Jaylaxmi S Kumar" userId="26e058c0-0498-4c62-aac4-bdc353ce9ae1" providerId="ADAL" clId="{E3B1917D-A3EE-489D-A7C3-0951CB76386E}" dt="2022-11-12T00:40:44.138" v="249"/>
          <ac:cxnSpMkLst>
            <pc:docMk/>
            <pc:sldMk cId="4277542573" sldId="730"/>
            <ac:cxnSpMk id="14" creationId="{C9B6867F-799F-44A9-4FD5-ADB763E0A99A}"/>
          </ac:cxnSpMkLst>
        </pc:cxnChg>
        <pc:cxnChg chg="mod">
          <ac:chgData name="Jaylaxmi S Kumar" userId="26e058c0-0498-4c62-aac4-bdc353ce9ae1" providerId="ADAL" clId="{E3B1917D-A3EE-489D-A7C3-0951CB76386E}" dt="2022-11-12T00:40:44.138" v="249"/>
          <ac:cxnSpMkLst>
            <pc:docMk/>
            <pc:sldMk cId="4277542573" sldId="730"/>
            <ac:cxnSpMk id="15" creationId="{93041B24-8445-C300-E393-6018D7092FBD}"/>
          </ac:cxnSpMkLst>
        </pc:cxnChg>
        <pc:cxnChg chg="mod">
          <ac:chgData name="Jaylaxmi S Kumar" userId="26e058c0-0498-4c62-aac4-bdc353ce9ae1" providerId="ADAL" clId="{E3B1917D-A3EE-489D-A7C3-0951CB76386E}" dt="2022-11-12T00:40:44.138" v="249"/>
          <ac:cxnSpMkLst>
            <pc:docMk/>
            <pc:sldMk cId="4277542573" sldId="730"/>
            <ac:cxnSpMk id="16" creationId="{B41DC538-EBBE-2C07-3A1B-61586021B0D6}"/>
          </ac:cxnSpMkLst>
        </pc:cxnChg>
        <pc:cxnChg chg="mod">
          <ac:chgData name="Jaylaxmi S Kumar" userId="26e058c0-0498-4c62-aac4-bdc353ce9ae1" providerId="ADAL" clId="{E3B1917D-A3EE-489D-A7C3-0951CB76386E}" dt="2022-11-12T00:40:44.138" v="249"/>
          <ac:cxnSpMkLst>
            <pc:docMk/>
            <pc:sldMk cId="4277542573" sldId="730"/>
            <ac:cxnSpMk id="17" creationId="{E884A15B-AEEE-AFD1-1225-AC544390E026}"/>
          </ac:cxnSpMkLst>
        </pc:cxnChg>
        <pc:cxnChg chg="mod">
          <ac:chgData name="Jaylaxmi S Kumar" userId="26e058c0-0498-4c62-aac4-bdc353ce9ae1" providerId="ADAL" clId="{E3B1917D-A3EE-489D-A7C3-0951CB76386E}" dt="2022-11-12T00:40:44.138" v="249"/>
          <ac:cxnSpMkLst>
            <pc:docMk/>
            <pc:sldMk cId="4277542573" sldId="730"/>
            <ac:cxnSpMk id="39" creationId="{990581B4-989B-1F8E-877C-D6DF96DB46B7}"/>
          </ac:cxnSpMkLst>
        </pc:cxnChg>
        <pc:cxnChg chg="mod">
          <ac:chgData name="Jaylaxmi S Kumar" userId="26e058c0-0498-4c62-aac4-bdc353ce9ae1" providerId="ADAL" clId="{E3B1917D-A3EE-489D-A7C3-0951CB76386E}" dt="2022-11-12T00:40:44.138" v="249"/>
          <ac:cxnSpMkLst>
            <pc:docMk/>
            <pc:sldMk cId="4277542573" sldId="730"/>
            <ac:cxnSpMk id="40" creationId="{113E5312-579F-A64F-910C-4A6451D286B6}"/>
          </ac:cxnSpMkLst>
        </pc:cxnChg>
        <pc:cxnChg chg="mod">
          <ac:chgData name="Jaylaxmi S Kumar" userId="26e058c0-0498-4c62-aac4-bdc353ce9ae1" providerId="ADAL" clId="{E3B1917D-A3EE-489D-A7C3-0951CB76386E}" dt="2022-11-12T00:40:44.138" v="249"/>
          <ac:cxnSpMkLst>
            <pc:docMk/>
            <pc:sldMk cId="4277542573" sldId="730"/>
            <ac:cxnSpMk id="41" creationId="{4727A1A4-CFD8-7A77-C140-52E71AB4FD11}"/>
          </ac:cxnSpMkLst>
        </pc:cxnChg>
        <pc:cxnChg chg="mod">
          <ac:chgData name="Jaylaxmi S Kumar" userId="26e058c0-0498-4c62-aac4-bdc353ce9ae1" providerId="ADAL" clId="{E3B1917D-A3EE-489D-A7C3-0951CB76386E}" dt="2022-11-12T00:40:44.138" v="249"/>
          <ac:cxnSpMkLst>
            <pc:docMk/>
            <pc:sldMk cId="4277542573" sldId="730"/>
            <ac:cxnSpMk id="42" creationId="{E9352103-7A6F-94DF-7EAE-CFD96B65B417}"/>
          </ac:cxnSpMkLst>
        </pc:cxnChg>
        <pc:cxnChg chg="mod">
          <ac:chgData name="Jaylaxmi S Kumar" userId="26e058c0-0498-4c62-aac4-bdc353ce9ae1" providerId="ADAL" clId="{E3B1917D-A3EE-489D-A7C3-0951CB76386E}" dt="2022-11-12T00:40:44.138" v="249"/>
          <ac:cxnSpMkLst>
            <pc:docMk/>
            <pc:sldMk cId="4277542573" sldId="730"/>
            <ac:cxnSpMk id="43" creationId="{7608B1DD-B763-6B8A-9767-CE777E16EB2B}"/>
          </ac:cxnSpMkLst>
        </pc:cxnChg>
        <pc:cxnChg chg="mod">
          <ac:chgData name="Jaylaxmi S Kumar" userId="26e058c0-0498-4c62-aac4-bdc353ce9ae1" providerId="ADAL" clId="{E3B1917D-A3EE-489D-A7C3-0951CB76386E}" dt="2022-11-12T00:40:44.138" v="249"/>
          <ac:cxnSpMkLst>
            <pc:docMk/>
            <pc:sldMk cId="4277542573" sldId="730"/>
            <ac:cxnSpMk id="44" creationId="{7824DC81-4B37-2E5C-3A4D-B9FEC55DF789}"/>
          </ac:cxnSpMkLst>
        </pc:cxnChg>
        <pc:cxnChg chg="mod">
          <ac:chgData name="Jaylaxmi S Kumar" userId="26e058c0-0498-4c62-aac4-bdc353ce9ae1" providerId="ADAL" clId="{E3B1917D-A3EE-489D-A7C3-0951CB76386E}" dt="2022-11-12T00:40:44.138" v="249"/>
          <ac:cxnSpMkLst>
            <pc:docMk/>
            <pc:sldMk cId="4277542573" sldId="730"/>
            <ac:cxnSpMk id="45" creationId="{3BBE1BF1-3964-BD9D-87E0-B34E194A710E}"/>
          </ac:cxnSpMkLst>
        </pc:cxnChg>
        <pc:cxnChg chg="mod">
          <ac:chgData name="Jaylaxmi S Kumar" userId="26e058c0-0498-4c62-aac4-bdc353ce9ae1" providerId="ADAL" clId="{E3B1917D-A3EE-489D-A7C3-0951CB76386E}" dt="2022-11-12T00:40:44.138" v="249"/>
          <ac:cxnSpMkLst>
            <pc:docMk/>
            <pc:sldMk cId="4277542573" sldId="730"/>
            <ac:cxnSpMk id="46" creationId="{9AFDD58F-13F2-F82F-3094-04D7B8F3334C}"/>
          </ac:cxnSpMkLst>
        </pc:cxnChg>
        <pc:cxnChg chg="mod">
          <ac:chgData name="Jaylaxmi S Kumar" userId="26e058c0-0498-4c62-aac4-bdc353ce9ae1" providerId="ADAL" clId="{E3B1917D-A3EE-489D-A7C3-0951CB76386E}" dt="2022-11-12T00:40:44.138" v="249"/>
          <ac:cxnSpMkLst>
            <pc:docMk/>
            <pc:sldMk cId="4277542573" sldId="730"/>
            <ac:cxnSpMk id="47" creationId="{F2F9A5BF-33EC-2826-8C7A-1A5EDDF8993D}"/>
          </ac:cxnSpMkLst>
        </pc:cxnChg>
        <pc:cxnChg chg="mod">
          <ac:chgData name="Jaylaxmi S Kumar" userId="26e058c0-0498-4c62-aac4-bdc353ce9ae1" providerId="ADAL" clId="{E3B1917D-A3EE-489D-A7C3-0951CB76386E}" dt="2022-11-12T00:40:44.138" v="249"/>
          <ac:cxnSpMkLst>
            <pc:docMk/>
            <pc:sldMk cId="4277542573" sldId="730"/>
            <ac:cxnSpMk id="48" creationId="{497D5460-6344-1171-8FF3-C4FD9A40A733}"/>
          </ac:cxnSpMkLst>
        </pc:cxnChg>
        <pc:cxnChg chg="mod">
          <ac:chgData name="Jaylaxmi S Kumar" userId="26e058c0-0498-4c62-aac4-bdc353ce9ae1" providerId="ADAL" clId="{E3B1917D-A3EE-489D-A7C3-0951CB76386E}" dt="2022-11-12T00:40:44.138" v="249"/>
          <ac:cxnSpMkLst>
            <pc:docMk/>
            <pc:sldMk cId="4277542573" sldId="730"/>
            <ac:cxnSpMk id="49" creationId="{C0594561-74FA-40F4-375B-A82734508FDA}"/>
          </ac:cxnSpMkLst>
        </pc:cxnChg>
        <pc:cxnChg chg="mod">
          <ac:chgData name="Jaylaxmi S Kumar" userId="26e058c0-0498-4c62-aac4-bdc353ce9ae1" providerId="ADAL" clId="{E3B1917D-A3EE-489D-A7C3-0951CB76386E}" dt="2022-11-12T00:40:44.138" v="249"/>
          <ac:cxnSpMkLst>
            <pc:docMk/>
            <pc:sldMk cId="4277542573" sldId="730"/>
            <ac:cxnSpMk id="50" creationId="{8D0FD649-9CCA-9620-DF85-AFD37D0588D6}"/>
          </ac:cxnSpMkLst>
        </pc:cxnChg>
      </pc:sldChg>
      <pc:sldChg chg="addSp delSp modSp new mod modClrScheme chgLayout">
        <pc:chgData name="Jaylaxmi S Kumar" userId="26e058c0-0498-4c62-aac4-bdc353ce9ae1" providerId="ADAL" clId="{E3B1917D-A3EE-489D-A7C3-0951CB76386E}" dt="2022-11-14T00:59:16.799" v="6160" actId="1076"/>
        <pc:sldMkLst>
          <pc:docMk/>
          <pc:sldMk cId="1033183710" sldId="731"/>
        </pc:sldMkLst>
        <pc:spChg chg="del">
          <ac:chgData name="Jaylaxmi S Kumar" userId="26e058c0-0498-4c62-aac4-bdc353ce9ae1" providerId="ADAL" clId="{E3B1917D-A3EE-489D-A7C3-0951CB76386E}" dt="2022-11-14T00:27:58.974" v="5773" actId="700"/>
          <ac:spMkLst>
            <pc:docMk/>
            <pc:sldMk cId="1033183710" sldId="731"/>
            <ac:spMk id="2" creationId="{554CB69D-7466-0D15-EBF7-E3E15FD20D42}"/>
          </ac:spMkLst>
        </pc:spChg>
        <pc:spChg chg="del">
          <ac:chgData name="Jaylaxmi S Kumar" userId="26e058c0-0498-4c62-aac4-bdc353ce9ae1" providerId="ADAL" clId="{E3B1917D-A3EE-489D-A7C3-0951CB76386E}" dt="2022-11-14T00:27:58.974" v="5773" actId="700"/>
          <ac:spMkLst>
            <pc:docMk/>
            <pc:sldMk cId="1033183710" sldId="731"/>
            <ac:spMk id="3" creationId="{D3DFBB89-FF4D-A32D-CDFB-8B19294DFDA0}"/>
          </ac:spMkLst>
        </pc:spChg>
        <pc:spChg chg="del">
          <ac:chgData name="Jaylaxmi S Kumar" userId="26e058c0-0498-4c62-aac4-bdc353ce9ae1" providerId="ADAL" clId="{E3B1917D-A3EE-489D-A7C3-0951CB76386E}" dt="2022-11-14T00:27:58.974" v="5773" actId="700"/>
          <ac:spMkLst>
            <pc:docMk/>
            <pc:sldMk cId="1033183710" sldId="731"/>
            <ac:spMk id="4" creationId="{8C442EC2-6994-6C74-695C-97EB55AA930C}"/>
          </ac:spMkLst>
        </pc:spChg>
        <pc:spChg chg="add mod">
          <ac:chgData name="Jaylaxmi S Kumar" userId="26e058c0-0498-4c62-aac4-bdc353ce9ae1" providerId="ADAL" clId="{E3B1917D-A3EE-489D-A7C3-0951CB76386E}" dt="2022-11-14T00:34:21.596" v="5837" actId="207"/>
          <ac:spMkLst>
            <pc:docMk/>
            <pc:sldMk cId="1033183710" sldId="731"/>
            <ac:spMk id="11" creationId="{594EBE04-8BB1-EDAD-34B0-AED970CF9A93}"/>
          </ac:spMkLst>
        </pc:spChg>
        <pc:spChg chg="add mod">
          <ac:chgData name="Jaylaxmi S Kumar" userId="26e058c0-0498-4c62-aac4-bdc353ce9ae1" providerId="ADAL" clId="{E3B1917D-A3EE-489D-A7C3-0951CB76386E}" dt="2022-11-14T00:34:52.973" v="5849" actId="1036"/>
          <ac:spMkLst>
            <pc:docMk/>
            <pc:sldMk cId="1033183710" sldId="731"/>
            <ac:spMk id="12" creationId="{0AF202EE-0F63-6D01-5005-9866EDADCB14}"/>
          </ac:spMkLst>
        </pc:spChg>
        <pc:spChg chg="add mod">
          <ac:chgData name="Jaylaxmi S Kumar" userId="26e058c0-0498-4c62-aac4-bdc353ce9ae1" providerId="ADAL" clId="{E3B1917D-A3EE-489D-A7C3-0951CB76386E}" dt="2022-11-14T00:34:42.646" v="5840" actId="1076"/>
          <ac:spMkLst>
            <pc:docMk/>
            <pc:sldMk cId="1033183710" sldId="731"/>
            <ac:spMk id="13" creationId="{F5F9600D-1673-EE4F-E6BD-423FAC32DC52}"/>
          </ac:spMkLst>
        </pc:spChg>
        <pc:spChg chg="add mod">
          <ac:chgData name="Jaylaxmi S Kumar" userId="26e058c0-0498-4c62-aac4-bdc353ce9ae1" providerId="ADAL" clId="{E3B1917D-A3EE-489D-A7C3-0951CB76386E}" dt="2022-11-14T00:37:40.053" v="5885" actId="1076"/>
          <ac:spMkLst>
            <pc:docMk/>
            <pc:sldMk cId="1033183710" sldId="731"/>
            <ac:spMk id="15" creationId="{BE558CEA-81EF-22A4-A653-895005B66A8D}"/>
          </ac:spMkLst>
        </pc:spChg>
        <pc:spChg chg="add mod">
          <ac:chgData name="Jaylaxmi S Kumar" userId="26e058c0-0498-4c62-aac4-bdc353ce9ae1" providerId="ADAL" clId="{E3B1917D-A3EE-489D-A7C3-0951CB76386E}" dt="2022-11-14T00:39:07.105" v="5901" actId="1076"/>
          <ac:spMkLst>
            <pc:docMk/>
            <pc:sldMk cId="1033183710" sldId="731"/>
            <ac:spMk id="16" creationId="{E671DEE7-5FDA-7D7C-2E4D-76E9FB831EB8}"/>
          </ac:spMkLst>
        </pc:spChg>
        <pc:spChg chg="add mod">
          <ac:chgData name="Jaylaxmi S Kumar" userId="26e058c0-0498-4c62-aac4-bdc353ce9ae1" providerId="ADAL" clId="{E3B1917D-A3EE-489D-A7C3-0951CB76386E}" dt="2022-11-14T00:49:49.238" v="6073" actId="1076"/>
          <ac:spMkLst>
            <pc:docMk/>
            <pc:sldMk cId="1033183710" sldId="731"/>
            <ac:spMk id="17" creationId="{C981F25E-9CCD-76D6-4E14-F1E98284AE18}"/>
          </ac:spMkLst>
        </pc:spChg>
        <pc:spChg chg="add mod">
          <ac:chgData name="Jaylaxmi S Kumar" userId="26e058c0-0498-4c62-aac4-bdc353ce9ae1" providerId="ADAL" clId="{E3B1917D-A3EE-489D-A7C3-0951CB76386E}" dt="2022-11-14T00:41:22.566" v="5915" actId="1076"/>
          <ac:spMkLst>
            <pc:docMk/>
            <pc:sldMk cId="1033183710" sldId="731"/>
            <ac:spMk id="18" creationId="{4674F6DC-710D-770E-5EB9-EAC81A821F23}"/>
          </ac:spMkLst>
        </pc:spChg>
        <pc:picChg chg="add mod modCrop">
          <ac:chgData name="Jaylaxmi S Kumar" userId="26e058c0-0498-4c62-aac4-bdc353ce9ae1" providerId="ADAL" clId="{E3B1917D-A3EE-489D-A7C3-0951CB76386E}" dt="2022-11-14T00:49:50.050" v="6074" actId="1076"/>
          <ac:picMkLst>
            <pc:docMk/>
            <pc:sldMk cId="1033183710" sldId="731"/>
            <ac:picMk id="5" creationId="{BF040CCE-3114-990C-72FF-DAE06616A216}"/>
          </ac:picMkLst>
        </pc:picChg>
        <pc:picChg chg="add mod modCrop">
          <ac:chgData name="Jaylaxmi S Kumar" userId="26e058c0-0498-4c62-aac4-bdc353ce9ae1" providerId="ADAL" clId="{E3B1917D-A3EE-489D-A7C3-0951CB76386E}" dt="2022-11-14T00:49:48.673" v="6072" actId="1076"/>
          <ac:picMkLst>
            <pc:docMk/>
            <pc:sldMk cId="1033183710" sldId="731"/>
            <ac:picMk id="6" creationId="{C460025D-05B6-80B0-DDA9-CCA8930A71A5}"/>
          </ac:picMkLst>
        </pc:picChg>
        <pc:picChg chg="add mod ord modCrop">
          <ac:chgData name="Jaylaxmi S Kumar" userId="26e058c0-0498-4c62-aac4-bdc353ce9ae1" providerId="ADAL" clId="{E3B1917D-A3EE-489D-A7C3-0951CB76386E}" dt="2022-11-14T00:38:40.764" v="5896" actId="14100"/>
          <ac:picMkLst>
            <pc:docMk/>
            <pc:sldMk cId="1033183710" sldId="731"/>
            <ac:picMk id="7" creationId="{04BB4522-8AD0-19D7-EF3A-F472E69D691C}"/>
          </ac:picMkLst>
        </pc:picChg>
        <pc:picChg chg="add mod modCrop">
          <ac:chgData name="Jaylaxmi S Kumar" userId="26e058c0-0498-4c62-aac4-bdc353ce9ae1" providerId="ADAL" clId="{E3B1917D-A3EE-489D-A7C3-0951CB76386E}" dt="2022-11-14T00:38:33.284" v="5894" actId="1076"/>
          <ac:picMkLst>
            <pc:docMk/>
            <pc:sldMk cId="1033183710" sldId="731"/>
            <ac:picMk id="8" creationId="{0C79FA76-482D-A1A6-7AFC-CC404CCA55AC}"/>
          </ac:picMkLst>
        </pc:picChg>
        <pc:picChg chg="add mod modCrop">
          <ac:chgData name="Jaylaxmi S Kumar" userId="26e058c0-0498-4c62-aac4-bdc353ce9ae1" providerId="ADAL" clId="{E3B1917D-A3EE-489D-A7C3-0951CB76386E}" dt="2022-11-14T00:37:35.772" v="5884" actId="732"/>
          <ac:picMkLst>
            <pc:docMk/>
            <pc:sldMk cId="1033183710" sldId="731"/>
            <ac:picMk id="9" creationId="{4D8BCA25-A6E1-2FC6-2287-0A3357E9A410}"/>
          </ac:picMkLst>
        </pc:picChg>
        <pc:picChg chg="add mod modCrop">
          <ac:chgData name="Jaylaxmi S Kumar" userId="26e058c0-0498-4c62-aac4-bdc353ce9ae1" providerId="ADAL" clId="{E3B1917D-A3EE-489D-A7C3-0951CB76386E}" dt="2022-11-14T00:37:06.358" v="5880" actId="14100"/>
          <ac:picMkLst>
            <pc:docMk/>
            <pc:sldMk cId="1033183710" sldId="731"/>
            <ac:picMk id="10" creationId="{0DEBB0F9-E93E-0081-ECB8-853EB60079FC}"/>
          </ac:picMkLst>
        </pc:picChg>
        <pc:picChg chg="add mod">
          <ac:chgData name="Jaylaxmi S Kumar" userId="26e058c0-0498-4c62-aac4-bdc353ce9ae1" providerId="ADAL" clId="{E3B1917D-A3EE-489D-A7C3-0951CB76386E}" dt="2022-11-14T00:59:16.799" v="6160" actId="1076"/>
          <ac:picMkLst>
            <pc:docMk/>
            <pc:sldMk cId="1033183710" sldId="731"/>
            <ac:picMk id="14" creationId="{4522F401-EE33-4ACC-AAE5-D0D8BA219020}"/>
          </ac:picMkLst>
        </pc:picChg>
      </pc:sldChg>
      <pc:sldChg chg="add del">
        <pc:chgData name="Jaylaxmi S Kumar" userId="26e058c0-0498-4c62-aac4-bdc353ce9ae1" providerId="ADAL" clId="{E3B1917D-A3EE-489D-A7C3-0951CB76386E}" dt="2022-11-14T05:13:56.149" v="6377" actId="47"/>
        <pc:sldMkLst>
          <pc:docMk/>
          <pc:sldMk cId="247597710" sldId="732"/>
        </pc:sldMkLst>
      </pc:sldChg>
      <pc:sldMasterChg chg="delSldLayout modSldLayout">
        <pc:chgData name="Jaylaxmi S Kumar" userId="26e058c0-0498-4c62-aac4-bdc353ce9ae1" providerId="ADAL" clId="{E3B1917D-A3EE-489D-A7C3-0951CB76386E}" dt="2022-11-14T05:15:34.085" v="6388" actId="1076"/>
        <pc:sldMasterMkLst>
          <pc:docMk/>
          <pc:sldMasterMk cId="2028284659" sldId="2147483810"/>
        </pc:sldMasterMkLst>
        <pc:sldLayoutChg chg="del">
          <pc:chgData name="Jaylaxmi S Kumar" userId="26e058c0-0498-4c62-aac4-bdc353ce9ae1" providerId="ADAL" clId="{E3B1917D-A3EE-489D-A7C3-0951CB76386E}" dt="2022-11-14T00:40:22.344" v="5913" actId="47"/>
          <pc:sldLayoutMkLst>
            <pc:docMk/>
            <pc:sldMasterMk cId="2028284659" sldId="2147483810"/>
            <pc:sldLayoutMk cId="2808847010" sldId="2147483822"/>
          </pc:sldLayoutMkLst>
        </pc:sldLayoutChg>
        <pc:sldLayoutChg chg="addSp delSp modSp mod">
          <pc:chgData name="Jaylaxmi S Kumar" userId="26e058c0-0498-4c62-aac4-bdc353ce9ae1" providerId="ADAL" clId="{E3B1917D-A3EE-489D-A7C3-0951CB76386E}" dt="2022-11-14T05:15:34.085" v="6388" actId="1076"/>
          <pc:sldLayoutMkLst>
            <pc:docMk/>
            <pc:sldMasterMk cId="2028284659" sldId="2147483810"/>
            <pc:sldLayoutMk cId="2046423542" sldId="2147483824"/>
          </pc:sldLayoutMkLst>
          <pc:spChg chg="add mod">
            <ac:chgData name="Jaylaxmi S Kumar" userId="26e058c0-0498-4c62-aac4-bdc353ce9ae1" providerId="ADAL" clId="{E3B1917D-A3EE-489D-A7C3-0951CB76386E}" dt="2022-11-14T05:15:34.085" v="6388" actId="1076"/>
            <ac:spMkLst>
              <pc:docMk/>
              <pc:sldMasterMk cId="2028284659" sldId="2147483810"/>
              <pc:sldLayoutMk cId="2046423542" sldId="2147483824"/>
              <ac:spMk id="2" creationId="{D5A76FC9-2748-E884-DD34-CE9B8C1F9045}"/>
            </ac:spMkLst>
          </pc:spChg>
          <pc:spChg chg="del">
            <ac:chgData name="Jaylaxmi S Kumar" userId="26e058c0-0498-4c62-aac4-bdc353ce9ae1" providerId="ADAL" clId="{E3B1917D-A3EE-489D-A7C3-0951CB76386E}" dt="2022-11-14T05:15:28.412" v="6386" actId="478"/>
            <ac:spMkLst>
              <pc:docMk/>
              <pc:sldMasterMk cId="2028284659" sldId="2147483810"/>
              <pc:sldLayoutMk cId="2046423542" sldId="2147483824"/>
              <ac:spMk id="17" creationId="{32A8DDAB-E7FA-45B7-8DE7-60CC58D84156}"/>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579490590290822E-2"/>
          <c:y val="0.10846075406737034"/>
          <c:w val="0.95138483487778236"/>
          <c:h val="0.57370952664377728"/>
        </c:manualLayout>
      </c:layout>
      <c:barChart>
        <c:barDir val="col"/>
        <c:grouping val="stacked"/>
        <c:varyColors val="0"/>
        <c:ser>
          <c:idx val="0"/>
          <c:order val="0"/>
          <c:tx>
            <c:strRef>
              <c:f>Sheet1!$B$1</c:f>
              <c:strCache>
                <c:ptCount val="1"/>
                <c:pt idx="0">
                  <c:v>GCL Standalone</c:v>
                </c:pt>
              </c:strCache>
            </c:strRef>
          </c:tx>
          <c:spPr>
            <a:solidFill>
              <a:srgbClr val="4472C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Q2FY18</c:v>
                </c:pt>
                <c:pt idx="1">
                  <c:v>Q2FY19</c:v>
                </c:pt>
                <c:pt idx="2">
                  <c:v>Q2FY20</c:v>
                </c:pt>
                <c:pt idx="3">
                  <c:v>Q2FY21</c:v>
                </c:pt>
                <c:pt idx="4">
                  <c:v>Q1FY22</c:v>
                </c:pt>
                <c:pt idx="5">
                  <c:v>Q2FY22</c:v>
                </c:pt>
                <c:pt idx="6">
                  <c:v>Q3FY22</c:v>
                </c:pt>
                <c:pt idx="7">
                  <c:v>Q4FY22</c:v>
                </c:pt>
                <c:pt idx="8">
                  <c:v>Q1FY23</c:v>
                </c:pt>
                <c:pt idx="9">
                  <c:v>Q2FY23</c:v>
                </c:pt>
              </c:strCache>
            </c:strRef>
          </c:cat>
          <c:val>
            <c:numRef>
              <c:f>Sheet1!$B$2:$B$11</c:f>
              <c:numCache>
                <c:formatCode>General</c:formatCode>
                <c:ptCount val="10"/>
                <c:pt idx="0">
                  <c:v>452</c:v>
                </c:pt>
                <c:pt idx="1">
                  <c:v>495</c:v>
                </c:pt>
                <c:pt idx="2">
                  <c:v>490</c:v>
                </c:pt>
                <c:pt idx="3">
                  <c:v>288</c:v>
                </c:pt>
                <c:pt idx="4">
                  <c:v>214</c:v>
                </c:pt>
                <c:pt idx="5">
                  <c:v>284</c:v>
                </c:pt>
                <c:pt idx="6">
                  <c:v>302</c:v>
                </c:pt>
                <c:pt idx="7">
                  <c:v>379</c:v>
                </c:pt>
                <c:pt idx="8">
                  <c:v>374</c:v>
                </c:pt>
                <c:pt idx="9">
                  <c:v>374</c:v>
                </c:pt>
              </c:numCache>
            </c:numRef>
          </c:val>
          <c:extLst>
            <c:ext xmlns:c16="http://schemas.microsoft.com/office/drawing/2014/chart" uri="{C3380CC4-5D6E-409C-BE32-E72D297353CC}">
              <c16:uniqueId val="{00000000-8C9A-432B-872A-70D52C02E37B}"/>
            </c:ext>
          </c:extLst>
        </c:ser>
        <c:ser>
          <c:idx val="1"/>
          <c:order val="1"/>
          <c:tx>
            <c:strRef>
              <c:f>Sheet1!$C$1</c:f>
              <c:strCache>
                <c:ptCount val="1"/>
                <c:pt idx="0">
                  <c:v>GEMPL (Formerly Ampere)</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Q2FY18</c:v>
                </c:pt>
                <c:pt idx="1">
                  <c:v>Q2FY19</c:v>
                </c:pt>
                <c:pt idx="2">
                  <c:v>Q2FY20</c:v>
                </c:pt>
                <c:pt idx="3">
                  <c:v>Q2FY21</c:v>
                </c:pt>
                <c:pt idx="4">
                  <c:v>Q1FY22</c:v>
                </c:pt>
                <c:pt idx="5">
                  <c:v>Q2FY22</c:v>
                </c:pt>
                <c:pt idx="6">
                  <c:v>Q3FY22</c:v>
                </c:pt>
                <c:pt idx="7">
                  <c:v>Q4FY22</c:v>
                </c:pt>
                <c:pt idx="8">
                  <c:v>Q1FY23</c:v>
                </c:pt>
                <c:pt idx="9">
                  <c:v>Q2FY23</c:v>
                </c:pt>
              </c:strCache>
            </c:strRef>
          </c:cat>
          <c:val>
            <c:numRef>
              <c:f>Sheet1!$C$2:$C$11</c:f>
              <c:numCache>
                <c:formatCode>General</c:formatCode>
                <c:ptCount val="10"/>
                <c:pt idx="2">
                  <c:v>23</c:v>
                </c:pt>
                <c:pt idx="3">
                  <c:v>42</c:v>
                </c:pt>
                <c:pt idx="4">
                  <c:v>15</c:v>
                </c:pt>
                <c:pt idx="5">
                  <c:v>90</c:v>
                </c:pt>
                <c:pt idx="6">
                  <c:v>181</c:v>
                </c:pt>
                <c:pt idx="7">
                  <c:v>237</c:v>
                </c:pt>
                <c:pt idx="8">
                  <c:v>281</c:v>
                </c:pt>
                <c:pt idx="9">
                  <c:v>318</c:v>
                </c:pt>
              </c:numCache>
            </c:numRef>
          </c:val>
          <c:extLst>
            <c:ext xmlns:c16="http://schemas.microsoft.com/office/drawing/2014/chart" uri="{C3380CC4-5D6E-409C-BE32-E72D297353CC}">
              <c16:uniqueId val="{00000003-8C9A-432B-872A-70D52C02E37B}"/>
            </c:ext>
          </c:extLst>
        </c:ser>
        <c:dLbls>
          <c:dLblPos val="ctr"/>
          <c:showLegendKey val="0"/>
          <c:showVal val="1"/>
          <c:showCatName val="0"/>
          <c:showSerName val="0"/>
          <c:showPercent val="0"/>
          <c:showBubbleSize val="0"/>
        </c:dLbls>
        <c:gapWidth val="150"/>
        <c:overlap val="100"/>
        <c:axId val="1507966047"/>
        <c:axId val="1507962719"/>
      </c:barChart>
      <c:catAx>
        <c:axId val="1507966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95000"/>
                    <a:lumOff val="5000"/>
                  </a:schemeClr>
                </a:solidFill>
                <a:latin typeface="+mn-lt"/>
                <a:ea typeface="+mn-ea"/>
                <a:cs typeface="+mn-cs"/>
              </a:defRPr>
            </a:pPr>
            <a:endParaRPr lang="en-US"/>
          </a:p>
        </c:txPr>
        <c:crossAx val="1507962719"/>
        <c:crosses val="autoZero"/>
        <c:auto val="1"/>
        <c:lblAlgn val="ctr"/>
        <c:lblOffset val="100"/>
        <c:noMultiLvlLbl val="0"/>
      </c:catAx>
      <c:valAx>
        <c:axId val="1507962719"/>
        <c:scaling>
          <c:orientation val="minMax"/>
        </c:scaling>
        <c:delete val="1"/>
        <c:axPos val="l"/>
        <c:numFmt formatCode="General" sourceLinked="1"/>
        <c:majorTickMark val="none"/>
        <c:minorTickMark val="none"/>
        <c:tickLblPos val="nextTo"/>
        <c:crossAx val="15079660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 Mix</c:v>
                </c:pt>
              </c:strCache>
            </c:strRef>
          </c:tx>
          <c:spPr>
            <a:solidFill>
              <a:srgbClr val="ADD6FF"/>
            </a:solidFill>
          </c:spPr>
          <c:dPt>
            <c:idx val="0"/>
            <c:bubble3D val="0"/>
            <c:spPr>
              <a:solidFill>
                <a:srgbClr val="ADD6FF"/>
              </a:solidFill>
              <a:ln w="19050">
                <a:solidFill>
                  <a:schemeClr val="lt1"/>
                </a:solidFill>
              </a:ln>
              <a:effectLst/>
            </c:spPr>
            <c:extLst>
              <c:ext xmlns:c16="http://schemas.microsoft.com/office/drawing/2014/chart" uri="{C3380CC4-5D6E-409C-BE32-E72D297353CC}">
                <c16:uniqueId val="{00000001-87D4-4AB6-A17A-27593EB7C1E7}"/>
              </c:ext>
            </c:extLst>
          </c:dPt>
          <c:dPt>
            <c:idx val="1"/>
            <c:bubble3D val="0"/>
            <c:spPr>
              <a:solidFill>
                <a:srgbClr val="004D99"/>
              </a:solidFill>
              <a:ln w="19050">
                <a:solidFill>
                  <a:schemeClr val="lt1"/>
                </a:solidFill>
              </a:ln>
              <a:effectLst/>
            </c:spPr>
            <c:extLst>
              <c:ext xmlns:c16="http://schemas.microsoft.com/office/drawing/2014/chart" uri="{C3380CC4-5D6E-409C-BE32-E72D297353CC}">
                <c16:uniqueId val="{00000001-F614-4FCF-8048-8102450CFC7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95000"/>
                        <a:lumOff val="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Traditional Business</c:v>
                </c:pt>
                <c:pt idx="1">
                  <c:v>GEM</c:v>
                </c:pt>
              </c:strCache>
            </c:strRef>
          </c:cat>
          <c:val>
            <c:numRef>
              <c:f>Sheet1!$B$2:$B$3</c:f>
              <c:numCache>
                <c:formatCode>0%</c:formatCode>
                <c:ptCount val="2"/>
                <c:pt idx="0">
                  <c:v>0.56999999999999995</c:v>
                </c:pt>
                <c:pt idx="1">
                  <c:v>0.43000000000000005</c:v>
                </c:pt>
              </c:numCache>
            </c:numRef>
          </c:val>
          <c:extLst>
            <c:ext xmlns:c16="http://schemas.microsoft.com/office/drawing/2014/chart" uri="{C3380CC4-5D6E-409C-BE32-E72D297353CC}">
              <c16:uniqueId val="{00000000-F614-4FCF-8048-8102450CFC71}"/>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 Mix</c:v>
                </c:pt>
              </c:strCache>
            </c:strRef>
          </c:tx>
          <c:spPr>
            <a:solidFill>
              <a:srgbClr val="ADD6FF"/>
            </a:solidFill>
          </c:spPr>
          <c:dPt>
            <c:idx val="0"/>
            <c:bubble3D val="0"/>
            <c:spPr>
              <a:solidFill>
                <a:srgbClr val="ADD6FF"/>
              </a:solidFill>
              <a:ln w="19050">
                <a:solidFill>
                  <a:schemeClr val="lt1"/>
                </a:solidFill>
              </a:ln>
              <a:effectLst/>
            </c:spPr>
            <c:extLst>
              <c:ext xmlns:c16="http://schemas.microsoft.com/office/drawing/2014/chart" uri="{C3380CC4-5D6E-409C-BE32-E72D297353CC}">
                <c16:uniqueId val="{00000001-B23C-46FA-878D-E4394C9AE4EC}"/>
              </c:ext>
            </c:extLst>
          </c:dPt>
          <c:dPt>
            <c:idx val="1"/>
            <c:bubble3D val="0"/>
            <c:spPr>
              <a:solidFill>
                <a:srgbClr val="004D99"/>
              </a:solidFill>
              <a:ln w="19050">
                <a:solidFill>
                  <a:schemeClr val="lt1"/>
                </a:solidFill>
              </a:ln>
              <a:effectLst/>
            </c:spPr>
            <c:extLst>
              <c:ext xmlns:c16="http://schemas.microsoft.com/office/drawing/2014/chart" uri="{C3380CC4-5D6E-409C-BE32-E72D297353CC}">
                <c16:uniqueId val="{00000001-F614-4FCF-8048-8102450CFC71}"/>
              </c:ext>
            </c:extLst>
          </c:dPt>
          <c:dLbls>
            <c:dLbl>
              <c:idx val="1"/>
              <c:layout>
                <c:manualLayout>
                  <c:x val="-3.6899442925638902E-18"/>
                  <c:y val="-7.7160493827160845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14-4FCF-8048-8102450CFC7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Traditional Business</c:v>
                </c:pt>
                <c:pt idx="1">
                  <c:v>GEM</c:v>
                </c:pt>
              </c:strCache>
            </c:strRef>
          </c:cat>
          <c:val>
            <c:numRef>
              <c:f>Sheet1!$B$2:$B$3</c:f>
              <c:numCache>
                <c:formatCode>0%</c:formatCode>
                <c:ptCount val="2"/>
                <c:pt idx="0">
                  <c:v>0.54</c:v>
                </c:pt>
                <c:pt idx="1">
                  <c:v>0.46</c:v>
                </c:pt>
              </c:numCache>
            </c:numRef>
          </c:val>
          <c:extLst>
            <c:ext xmlns:c16="http://schemas.microsoft.com/office/drawing/2014/chart" uri="{C3380CC4-5D6E-409C-BE32-E72D297353CC}">
              <c16:uniqueId val="{00000000-F614-4FCF-8048-8102450CFC71}"/>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B2C vs B2B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891207349081364"/>
          <c:y val="0.19727112252098697"/>
          <c:w val="0.76997681539807528"/>
          <c:h val="0.55767769008646051"/>
        </c:manualLayout>
      </c:layout>
      <c:barChart>
        <c:barDir val="col"/>
        <c:grouping val="clustered"/>
        <c:varyColors val="0"/>
        <c:ser>
          <c:idx val="0"/>
          <c:order val="0"/>
          <c:tx>
            <c:strRef>
              <c:f>Sheet1!$C$4</c:f>
              <c:strCache>
                <c:ptCount val="1"/>
                <c:pt idx="0">
                  <c:v>% B2C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Sheet1!$D$3:$E$3</c:f>
              <c:strCache>
                <c:ptCount val="2"/>
                <c:pt idx="0">
                  <c:v>Q1FY23</c:v>
                </c:pt>
                <c:pt idx="1">
                  <c:v>Q2FY23</c:v>
                </c:pt>
              </c:strCache>
            </c:strRef>
          </c:cat>
          <c:val>
            <c:numRef>
              <c:f>Sheet1!$D$4:$E$4</c:f>
              <c:numCache>
                <c:formatCode>0%</c:formatCode>
                <c:ptCount val="2"/>
                <c:pt idx="0">
                  <c:v>0.64</c:v>
                </c:pt>
                <c:pt idx="1">
                  <c:v>0.65</c:v>
                </c:pt>
              </c:numCache>
            </c:numRef>
          </c:val>
          <c:extLst>
            <c:ext xmlns:c16="http://schemas.microsoft.com/office/drawing/2014/chart" uri="{C3380CC4-5D6E-409C-BE32-E72D297353CC}">
              <c16:uniqueId val="{00000000-5282-40E4-926F-AD03CC8D3346}"/>
            </c:ext>
          </c:extLst>
        </c:ser>
        <c:ser>
          <c:idx val="1"/>
          <c:order val="1"/>
          <c:tx>
            <c:strRef>
              <c:f>Sheet1!$C$5</c:f>
              <c:strCache>
                <c:ptCount val="1"/>
                <c:pt idx="0">
                  <c:v>% B2B</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Sheet1!$D$3:$E$3</c:f>
              <c:strCache>
                <c:ptCount val="2"/>
                <c:pt idx="0">
                  <c:v>Q1FY23</c:v>
                </c:pt>
                <c:pt idx="1">
                  <c:v>Q2FY23</c:v>
                </c:pt>
              </c:strCache>
            </c:strRef>
          </c:cat>
          <c:val>
            <c:numRef>
              <c:f>Sheet1!$D$5:$E$5</c:f>
              <c:numCache>
                <c:formatCode>0%</c:formatCode>
                <c:ptCount val="2"/>
                <c:pt idx="0">
                  <c:v>0.36</c:v>
                </c:pt>
                <c:pt idx="1">
                  <c:v>0.35</c:v>
                </c:pt>
              </c:numCache>
            </c:numRef>
          </c:val>
          <c:extLst>
            <c:ext xmlns:c16="http://schemas.microsoft.com/office/drawing/2014/chart" uri="{C3380CC4-5D6E-409C-BE32-E72D297353CC}">
              <c16:uniqueId val="{00000001-5282-40E4-926F-AD03CC8D3346}"/>
            </c:ext>
          </c:extLst>
        </c:ser>
        <c:dLbls>
          <c:showLegendKey val="0"/>
          <c:showVal val="0"/>
          <c:showCatName val="0"/>
          <c:showSerName val="0"/>
          <c:showPercent val="0"/>
          <c:showBubbleSize val="0"/>
        </c:dLbls>
        <c:gapWidth val="219"/>
        <c:overlap val="-27"/>
        <c:axId val="494846703"/>
        <c:axId val="494847535"/>
      </c:barChart>
      <c:catAx>
        <c:axId val="494846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4847535"/>
        <c:crosses val="autoZero"/>
        <c:auto val="1"/>
        <c:lblAlgn val="ctr"/>
        <c:lblOffset val="100"/>
        <c:noMultiLvlLbl val="0"/>
      </c:catAx>
      <c:valAx>
        <c:axId val="494847535"/>
        <c:scaling>
          <c:orientation val="minMax"/>
        </c:scaling>
        <c:delete val="1"/>
        <c:axPos val="l"/>
        <c:numFmt formatCode="0%" sourceLinked="1"/>
        <c:majorTickMark val="none"/>
        <c:minorTickMark val="none"/>
        <c:tickLblPos val="nextTo"/>
        <c:crossAx val="4948467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Segments</c:v>
                </c:pt>
              </c:strCache>
            </c:strRef>
          </c:tx>
          <c:spPr>
            <a:solidFill>
              <a:srgbClr val="ADD6FF"/>
            </a:solidFill>
          </c:spPr>
          <c:dPt>
            <c:idx val="0"/>
            <c:bubble3D val="0"/>
            <c:spPr>
              <a:solidFill>
                <a:srgbClr val="4472C4"/>
              </a:solidFill>
              <a:ln w="19050">
                <a:solidFill>
                  <a:schemeClr val="lt1"/>
                </a:solidFill>
              </a:ln>
              <a:effectLst/>
            </c:spPr>
            <c:extLst>
              <c:ext xmlns:c16="http://schemas.microsoft.com/office/drawing/2014/chart" uri="{C3380CC4-5D6E-409C-BE32-E72D297353CC}">
                <c16:uniqueId val="{00000001-2160-494F-A92E-BD24159C553D}"/>
              </c:ext>
            </c:extLst>
          </c:dPt>
          <c:dPt>
            <c:idx val="1"/>
            <c:bubble3D val="0"/>
            <c:spPr>
              <a:solidFill>
                <a:srgbClr val="FBE5D6"/>
              </a:solidFill>
              <a:ln w="19050">
                <a:solidFill>
                  <a:schemeClr val="lt1"/>
                </a:solidFill>
              </a:ln>
              <a:effectLst/>
            </c:spPr>
            <c:extLst>
              <c:ext xmlns:c16="http://schemas.microsoft.com/office/drawing/2014/chart" uri="{C3380CC4-5D6E-409C-BE32-E72D297353CC}">
                <c16:uniqueId val="{00000003-2160-494F-A92E-BD24159C553D}"/>
              </c:ext>
            </c:extLst>
          </c:dPt>
          <c:dPt>
            <c:idx val="2"/>
            <c:bubble3D val="0"/>
            <c:spPr>
              <a:solidFill>
                <a:srgbClr val="00B050"/>
              </a:solidFill>
              <a:ln w="19050">
                <a:solidFill>
                  <a:schemeClr val="lt1"/>
                </a:solidFill>
              </a:ln>
              <a:effectLst/>
            </c:spPr>
            <c:extLst>
              <c:ext xmlns:c16="http://schemas.microsoft.com/office/drawing/2014/chart" uri="{C3380CC4-5D6E-409C-BE32-E72D297353CC}">
                <c16:uniqueId val="{00000005-2160-494F-A92E-BD24159C553D}"/>
              </c:ext>
            </c:extLst>
          </c:dPt>
          <c:dPt>
            <c:idx val="3"/>
            <c:bubble3D val="0"/>
            <c:spPr>
              <a:solidFill>
                <a:srgbClr val="00B0F0"/>
              </a:solidFill>
              <a:ln w="19050">
                <a:solidFill>
                  <a:schemeClr val="lt1"/>
                </a:solidFill>
              </a:ln>
              <a:effectLst/>
            </c:spPr>
            <c:extLst>
              <c:ext xmlns:c16="http://schemas.microsoft.com/office/drawing/2014/chart" uri="{C3380CC4-5D6E-409C-BE32-E72D297353CC}">
                <c16:uniqueId val="{00000006-2160-494F-A92E-BD24159C553D}"/>
              </c:ext>
            </c:extLst>
          </c:dPt>
          <c:dLbls>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2160-494F-A92E-BD24159C553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Powertrain</c:v>
                </c:pt>
                <c:pt idx="1">
                  <c:v>Aftermarket</c:v>
                </c:pt>
                <c:pt idx="2">
                  <c:v>E-mobility</c:v>
                </c:pt>
                <c:pt idx="3">
                  <c:v>Others</c:v>
                </c:pt>
              </c:strCache>
            </c:strRef>
          </c:cat>
          <c:val>
            <c:numRef>
              <c:f>Sheet1!$B$2:$B$5</c:f>
              <c:numCache>
                <c:formatCode>0%</c:formatCode>
                <c:ptCount val="4"/>
                <c:pt idx="0">
                  <c:v>0.34</c:v>
                </c:pt>
                <c:pt idx="1">
                  <c:v>0.19</c:v>
                </c:pt>
                <c:pt idx="2">
                  <c:v>0.46</c:v>
                </c:pt>
                <c:pt idx="3">
                  <c:v>1.0000000000000009E-2</c:v>
                </c:pt>
              </c:numCache>
            </c:numRef>
          </c:val>
          <c:extLst>
            <c:ext xmlns:c16="http://schemas.microsoft.com/office/drawing/2014/chart" uri="{C3380CC4-5D6E-409C-BE32-E72D297353CC}">
              <c16:uniqueId val="{00000004-2160-494F-A92E-BD24159C553D}"/>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Segments</c:v>
                </c:pt>
              </c:strCache>
            </c:strRef>
          </c:tx>
          <c:spPr>
            <a:solidFill>
              <a:srgbClr val="ADD6FF"/>
            </a:solidFill>
          </c:spPr>
          <c:dPt>
            <c:idx val="0"/>
            <c:bubble3D val="0"/>
            <c:spPr>
              <a:solidFill>
                <a:srgbClr val="4472C4"/>
              </a:solidFill>
              <a:ln w="19050">
                <a:solidFill>
                  <a:schemeClr val="lt1"/>
                </a:solidFill>
              </a:ln>
              <a:effectLst/>
            </c:spPr>
            <c:extLst>
              <c:ext xmlns:c16="http://schemas.microsoft.com/office/drawing/2014/chart" uri="{C3380CC4-5D6E-409C-BE32-E72D297353CC}">
                <c16:uniqueId val="{00000001-C569-406F-9F5E-D76532766C69}"/>
              </c:ext>
            </c:extLst>
          </c:dPt>
          <c:dPt>
            <c:idx val="1"/>
            <c:bubble3D val="0"/>
            <c:spPr>
              <a:solidFill>
                <a:srgbClr val="FBE5D6"/>
              </a:solidFill>
              <a:ln w="19050">
                <a:solidFill>
                  <a:schemeClr val="lt1"/>
                </a:solidFill>
              </a:ln>
              <a:effectLst/>
            </c:spPr>
            <c:extLst>
              <c:ext xmlns:c16="http://schemas.microsoft.com/office/drawing/2014/chart" uri="{C3380CC4-5D6E-409C-BE32-E72D297353CC}">
                <c16:uniqueId val="{00000003-C569-406F-9F5E-D76532766C69}"/>
              </c:ext>
            </c:extLst>
          </c:dPt>
          <c:dPt>
            <c:idx val="2"/>
            <c:bubble3D val="0"/>
            <c:spPr>
              <a:solidFill>
                <a:srgbClr val="00B050"/>
              </a:solidFill>
              <a:ln w="19050">
                <a:solidFill>
                  <a:schemeClr val="lt1"/>
                </a:solidFill>
              </a:ln>
              <a:effectLst/>
            </c:spPr>
            <c:extLst>
              <c:ext xmlns:c16="http://schemas.microsoft.com/office/drawing/2014/chart" uri="{C3380CC4-5D6E-409C-BE32-E72D297353CC}">
                <c16:uniqueId val="{00000005-C569-406F-9F5E-D76532766C69}"/>
              </c:ext>
            </c:extLst>
          </c:dPt>
          <c:dPt>
            <c:idx val="3"/>
            <c:bubble3D val="0"/>
            <c:spPr>
              <a:solidFill>
                <a:srgbClr val="00B0F0"/>
              </a:solidFill>
              <a:ln w="19050">
                <a:solidFill>
                  <a:schemeClr val="lt1"/>
                </a:solidFill>
              </a:ln>
              <a:effectLst/>
            </c:spPr>
            <c:extLst>
              <c:ext xmlns:c16="http://schemas.microsoft.com/office/drawing/2014/chart" uri="{C3380CC4-5D6E-409C-BE32-E72D297353CC}">
                <c16:uniqueId val="{00000007-C569-406F-9F5E-D76532766C69}"/>
              </c:ext>
            </c:extLst>
          </c:dPt>
          <c:dLbls>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C569-406F-9F5E-D76532766C6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Powertrain</c:v>
                </c:pt>
                <c:pt idx="1">
                  <c:v>Aftermarket</c:v>
                </c:pt>
                <c:pt idx="2">
                  <c:v>E-mobility</c:v>
                </c:pt>
                <c:pt idx="3">
                  <c:v>Others</c:v>
                </c:pt>
              </c:strCache>
            </c:strRef>
          </c:cat>
          <c:val>
            <c:numRef>
              <c:f>Sheet1!$B$2:$B$5</c:f>
              <c:numCache>
                <c:formatCode>0%</c:formatCode>
                <c:ptCount val="4"/>
                <c:pt idx="0">
                  <c:v>0.45</c:v>
                </c:pt>
                <c:pt idx="1">
                  <c:v>0.31</c:v>
                </c:pt>
                <c:pt idx="2">
                  <c:v>0.24</c:v>
                </c:pt>
                <c:pt idx="3">
                  <c:v>0</c:v>
                </c:pt>
              </c:numCache>
            </c:numRef>
          </c:val>
          <c:extLst>
            <c:ext xmlns:c16="http://schemas.microsoft.com/office/drawing/2014/chart" uri="{C3380CC4-5D6E-409C-BE32-E72D297353CC}">
              <c16:uniqueId val="{00000008-C569-406F-9F5E-D76532766C69}"/>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Revenue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Q2 FY22</c:v>
                </c:pt>
                <c:pt idx="1">
                  <c:v>Q2 FY23</c:v>
                </c:pt>
              </c:strCache>
            </c:strRef>
          </c:cat>
          <c:val>
            <c:numRef>
              <c:f>Sheet1!$B$2:$B$3</c:f>
              <c:numCache>
                <c:formatCode>#,##0_);\(#,##0\)</c:formatCode>
                <c:ptCount val="2"/>
                <c:pt idx="0">
                  <c:v>374</c:v>
                </c:pt>
                <c:pt idx="1">
                  <c:v>699</c:v>
                </c:pt>
              </c:numCache>
            </c:numRef>
          </c:val>
          <c:extLst>
            <c:ext xmlns:c16="http://schemas.microsoft.com/office/drawing/2014/chart" uri="{C3380CC4-5D6E-409C-BE32-E72D297353CC}">
              <c16:uniqueId val="{00000000-4150-46AE-8FE7-854CF35B7D6B}"/>
            </c:ext>
          </c:extLst>
        </c:ser>
        <c:ser>
          <c:idx val="1"/>
          <c:order val="1"/>
          <c:tx>
            <c:strRef>
              <c:f>Sheet1!$C$1</c:f>
              <c:strCache>
                <c:ptCount val="1"/>
                <c:pt idx="0">
                  <c:v>EBITDA</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Q2 FY22</c:v>
                </c:pt>
                <c:pt idx="1">
                  <c:v>Q2 FY23</c:v>
                </c:pt>
              </c:strCache>
            </c:strRef>
          </c:cat>
          <c:val>
            <c:numRef>
              <c:f>Sheet1!$C$2:$C$3</c:f>
              <c:numCache>
                <c:formatCode>#,##0_);\(#,##0\)</c:formatCode>
                <c:ptCount val="2"/>
                <c:pt idx="0">
                  <c:v>-10</c:v>
                </c:pt>
                <c:pt idx="1">
                  <c:v>43</c:v>
                </c:pt>
              </c:numCache>
            </c:numRef>
          </c:val>
          <c:extLst>
            <c:ext xmlns:c16="http://schemas.microsoft.com/office/drawing/2014/chart" uri="{C3380CC4-5D6E-409C-BE32-E72D297353CC}">
              <c16:uniqueId val="{00000001-4150-46AE-8FE7-854CF35B7D6B}"/>
            </c:ext>
          </c:extLst>
        </c:ser>
        <c:ser>
          <c:idx val="2"/>
          <c:order val="2"/>
          <c:tx>
            <c:strRef>
              <c:f>Sheet1!$D$1</c:f>
              <c:strCache>
                <c:ptCount val="1"/>
                <c:pt idx="0">
                  <c:v>PAT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Q2 FY22</c:v>
                </c:pt>
                <c:pt idx="1">
                  <c:v>Q2 FY23</c:v>
                </c:pt>
              </c:strCache>
            </c:strRef>
          </c:cat>
          <c:val>
            <c:numRef>
              <c:f>Sheet1!$D$2:$D$3</c:f>
              <c:numCache>
                <c:formatCode>#,##0_);\(#,##0\)</c:formatCode>
                <c:ptCount val="2"/>
                <c:pt idx="0">
                  <c:v>-23</c:v>
                </c:pt>
                <c:pt idx="1">
                  <c:v>32</c:v>
                </c:pt>
              </c:numCache>
            </c:numRef>
          </c:val>
          <c:extLst>
            <c:ext xmlns:c16="http://schemas.microsoft.com/office/drawing/2014/chart" uri="{C3380CC4-5D6E-409C-BE32-E72D297353CC}">
              <c16:uniqueId val="{00000002-4150-46AE-8FE7-854CF35B7D6B}"/>
            </c:ext>
          </c:extLst>
        </c:ser>
        <c:dLbls>
          <c:dLblPos val="outEnd"/>
          <c:showLegendKey val="0"/>
          <c:showVal val="1"/>
          <c:showCatName val="0"/>
          <c:showSerName val="0"/>
          <c:showPercent val="0"/>
          <c:showBubbleSize val="0"/>
        </c:dLbls>
        <c:gapWidth val="100"/>
        <c:overlap val="-5"/>
        <c:axId val="1822481407"/>
        <c:axId val="1822478495"/>
      </c:barChart>
      <c:catAx>
        <c:axId val="182248140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22478495"/>
        <c:crosses val="autoZero"/>
        <c:auto val="1"/>
        <c:lblAlgn val="ctr"/>
        <c:lblOffset val="100"/>
        <c:noMultiLvlLbl val="0"/>
      </c:catAx>
      <c:valAx>
        <c:axId val="1822478495"/>
        <c:scaling>
          <c:orientation val="minMax"/>
        </c:scaling>
        <c:delete val="1"/>
        <c:axPos val="l"/>
        <c:numFmt formatCode="#,##0_);\(#,##0\)" sourceLinked="1"/>
        <c:majorTickMark val="none"/>
        <c:minorTickMark val="none"/>
        <c:tickLblPos val="nextTo"/>
        <c:crossAx val="1822481407"/>
        <c:crosses val="autoZero"/>
        <c:crossBetween val="between"/>
      </c:valAx>
      <c:spPr>
        <a:noFill/>
        <a:ln>
          <a:noFill/>
        </a:ln>
        <a:effectLst/>
      </c:spPr>
    </c:plotArea>
    <c:legend>
      <c:legendPos val="t"/>
      <c:layout>
        <c:manualLayout>
          <c:xMode val="edge"/>
          <c:yMode val="edge"/>
          <c:x val="0.67172260573592701"/>
          <c:y val="0.05"/>
          <c:w val="0.31207971389062455"/>
          <c:h val="0.1308768161140399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Revenue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Q2 FY22</c:v>
                </c:pt>
                <c:pt idx="1">
                  <c:v>Q2 FY23</c:v>
                </c:pt>
              </c:strCache>
            </c:strRef>
          </c:cat>
          <c:val>
            <c:numRef>
              <c:f>Sheet1!$B$2:$B$3</c:f>
              <c:numCache>
                <c:formatCode>#,##0_);\(#,##0\)</c:formatCode>
                <c:ptCount val="2"/>
                <c:pt idx="0">
                  <c:v>284</c:v>
                </c:pt>
                <c:pt idx="1">
                  <c:v>374</c:v>
                </c:pt>
              </c:numCache>
            </c:numRef>
          </c:val>
          <c:extLst>
            <c:ext xmlns:c16="http://schemas.microsoft.com/office/drawing/2014/chart" uri="{C3380CC4-5D6E-409C-BE32-E72D297353CC}">
              <c16:uniqueId val="{00000000-4150-46AE-8FE7-854CF35B7D6B}"/>
            </c:ext>
          </c:extLst>
        </c:ser>
        <c:ser>
          <c:idx val="1"/>
          <c:order val="1"/>
          <c:tx>
            <c:strRef>
              <c:f>Sheet1!$C$1</c:f>
              <c:strCache>
                <c:ptCount val="1"/>
                <c:pt idx="0">
                  <c:v>EBITDA</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Q2 FY22</c:v>
                </c:pt>
                <c:pt idx="1">
                  <c:v>Q2 FY23</c:v>
                </c:pt>
              </c:strCache>
            </c:strRef>
          </c:cat>
          <c:val>
            <c:numRef>
              <c:f>Sheet1!$C$2:$C$3</c:f>
              <c:numCache>
                <c:formatCode>#,##0_);\(#,##0\)</c:formatCode>
                <c:ptCount val="2"/>
                <c:pt idx="0">
                  <c:v>4</c:v>
                </c:pt>
                <c:pt idx="1">
                  <c:v>33</c:v>
                </c:pt>
              </c:numCache>
            </c:numRef>
          </c:val>
          <c:extLst>
            <c:ext xmlns:c16="http://schemas.microsoft.com/office/drawing/2014/chart" uri="{C3380CC4-5D6E-409C-BE32-E72D297353CC}">
              <c16:uniqueId val="{00000001-4150-46AE-8FE7-854CF35B7D6B}"/>
            </c:ext>
          </c:extLst>
        </c:ser>
        <c:ser>
          <c:idx val="2"/>
          <c:order val="2"/>
          <c:tx>
            <c:strRef>
              <c:f>Sheet1!$D$1</c:f>
              <c:strCache>
                <c:ptCount val="1"/>
                <c:pt idx="0">
                  <c:v>PAT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Q2 FY22</c:v>
                </c:pt>
                <c:pt idx="1">
                  <c:v>Q2 FY23</c:v>
                </c:pt>
              </c:strCache>
            </c:strRef>
          </c:cat>
          <c:val>
            <c:numRef>
              <c:f>Sheet1!$D$2:$D$3</c:f>
              <c:numCache>
                <c:formatCode>#,##0_);\(#,##0\)</c:formatCode>
                <c:ptCount val="2"/>
                <c:pt idx="0">
                  <c:v>8</c:v>
                </c:pt>
                <c:pt idx="1">
                  <c:v>23</c:v>
                </c:pt>
              </c:numCache>
            </c:numRef>
          </c:val>
          <c:extLst>
            <c:ext xmlns:c16="http://schemas.microsoft.com/office/drawing/2014/chart" uri="{C3380CC4-5D6E-409C-BE32-E72D297353CC}">
              <c16:uniqueId val="{00000002-4150-46AE-8FE7-854CF35B7D6B}"/>
            </c:ext>
          </c:extLst>
        </c:ser>
        <c:dLbls>
          <c:dLblPos val="outEnd"/>
          <c:showLegendKey val="0"/>
          <c:showVal val="1"/>
          <c:showCatName val="0"/>
          <c:showSerName val="0"/>
          <c:showPercent val="0"/>
          <c:showBubbleSize val="0"/>
        </c:dLbls>
        <c:gapWidth val="100"/>
        <c:overlap val="-5"/>
        <c:axId val="1822481407"/>
        <c:axId val="1822478495"/>
      </c:barChart>
      <c:catAx>
        <c:axId val="182248140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22478495"/>
        <c:crosses val="autoZero"/>
        <c:auto val="1"/>
        <c:lblAlgn val="ctr"/>
        <c:lblOffset val="100"/>
        <c:noMultiLvlLbl val="0"/>
      </c:catAx>
      <c:valAx>
        <c:axId val="1822478495"/>
        <c:scaling>
          <c:orientation val="minMax"/>
        </c:scaling>
        <c:delete val="1"/>
        <c:axPos val="l"/>
        <c:numFmt formatCode="#,##0_);\(#,##0\)" sourceLinked="1"/>
        <c:majorTickMark val="none"/>
        <c:minorTickMark val="none"/>
        <c:tickLblPos val="nextTo"/>
        <c:crossAx val="1822481407"/>
        <c:crosses val="autoZero"/>
        <c:crossBetween val="between"/>
      </c:valAx>
      <c:spPr>
        <a:noFill/>
        <a:ln>
          <a:noFill/>
        </a:ln>
        <a:effectLst/>
      </c:spPr>
    </c:plotArea>
    <c:legend>
      <c:legendPos val="t"/>
      <c:layout>
        <c:manualLayout>
          <c:xMode val="edge"/>
          <c:yMode val="edge"/>
          <c:x val="0.67172260573592701"/>
          <c:y val="0.05"/>
          <c:w val="0.31207971389062455"/>
          <c:h val="0.1308768161140399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Working Capital</c:v>
                </c:pt>
              </c:strCache>
            </c:strRef>
          </c:tx>
          <c:spPr>
            <a:solidFill>
              <a:srgbClr val="4472C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Mar -21</c:v>
                </c:pt>
                <c:pt idx="1">
                  <c:v>Sep-21</c:v>
                </c:pt>
                <c:pt idx="2">
                  <c:v>Mar -22</c:v>
                </c:pt>
                <c:pt idx="3">
                  <c:v>Sep-22</c:v>
                </c:pt>
              </c:strCache>
            </c:strRef>
          </c:cat>
          <c:val>
            <c:numRef>
              <c:f>Sheet1!$B$2:$B$5</c:f>
              <c:numCache>
                <c:formatCode>General</c:formatCode>
                <c:ptCount val="4"/>
                <c:pt idx="0">
                  <c:v>27</c:v>
                </c:pt>
                <c:pt idx="1">
                  <c:v>42</c:v>
                </c:pt>
                <c:pt idx="2">
                  <c:v>117</c:v>
                </c:pt>
                <c:pt idx="3">
                  <c:v>186</c:v>
                </c:pt>
              </c:numCache>
            </c:numRef>
          </c:val>
          <c:extLst>
            <c:ext xmlns:c16="http://schemas.microsoft.com/office/drawing/2014/chart" uri="{C3380CC4-5D6E-409C-BE32-E72D297353CC}">
              <c16:uniqueId val="{00000000-16B8-43CA-95D8-CD4D290A19A8}"/>
            </c:ext>
          </c:extLst>
        </c:ser>
        <c:dLbls>
          <c:dLblPos val="outEnd"/>
          <c:showLegendKey val="0"/>
          <c:showVal val="1"/>
          <c:showCatName val="0"/>
          <c:showSerName val="0"/>
          <c:showPercent val="0"/>
          <c:showBubbleSize val="0"/>
        </c:dLbls>
        <c:gapWidth val="150"/>
        <c:axId val="1507966047"/>
        <c:axId val="1507962719"/>
      </c:barChart>
      <c:catAx>
        <c:axId val="1507966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07962719"/>
        <c:crosses val="autoZero"/>
        <c:auto val="1"/>
        <c:lblAlgn val="ctr"/>
        <c:lblOffset val="100"/>
        <c:noMultiLvlLbl val="0"/>
      </c:catAx>
      <c:valAx>
        <c:axId val="1507962719"/>
        <c:scaling>
          <c:orientation val="minMax"/>
        </c:scaling>
        <c:delete val="1"/>
        <c:axPos val="l"/>
        <c:numFmt formatCode="General" sourceLinked="1"/>
        <c:majorTickMark val="none"/>
        <c:minorTickMark val="none"/>
        <c:tickLblPos val="nextTo"/>
        <c:crossAx val="15079660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0.9177</cdr:x>
      <cdr:y>0.00506</cdr:y>
    </cdr:from>
    <cdr:to>
      <cdr:x>0.96166</cdr:x>
      <cdr:y>0.11306</cdr:y>
    </cdr:to>
    <cdr:sp macro="" textlink="">
      <cdr:nvSpPr>
        <cdr:cNvPr id="2" name="Rectangle 1">
          <a:extLst xmlns:a="http://schemas.openxmlformats.org/drawingml/2006/main">
            <a:ext uri="{FF2B5EF4-FFF2-40B4-BE49-F238E27FC236}">
              <a16:creationId xmlns:a16="http://schemas.microsoft.com/office/drawing/2014/main" id="{683377A5-1B25-9D30-77B8-3F8A689AC0A5}"/>
            </a:ext>
          </a:extLst>
        </cdr:cNvPr>
        <cdr:cNvSpPr/>
      </cdr:nvSpPr>
      <cdr:spPr>
        <a:xfrm xmlns:a="http://schemas.openxmlformats.org/drawingml/2006/main">
          <a:off x="10651876" y="12047"/>
          <a:ext cx="510251" cy="256866"/>
        </a:xfrm>
        <a:prstGeom xmlns:a="http://schemas.openxmlformats.org/drawingml/2006/main" prst="rect">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r>
            <a:rPr lang="en-US" sz="1100" dirty="0"/>
            <a:t>699</a:t>
          </a:r>
        </a:p>
      </cdr:txBody>
    </cdr:sp>
  </cdr:relSizeAnchor>
</c:userShapes>
</file>

<file path=ppt/drawings/drawing2.xml><?xml version="1.0" encoding="utf-8"?>
<c:userShapes xmlns:c="http://schemas.openxmlformats.org/drawingml/2006/chart">
  <cdr:relSizeAnchor xmlns:cdr="http://schemas.openxmlformats.org/drawingml/2006/chartDrawing">
    <cdr:from>
      <cdr:x>0.15875</cdr:x>
      <cdr:y>0.15898</cdr:y>
    </cdr:from>
    <cdr:to>
      <cdr:x>0.67973</cdr:x>
      <cdr:y>0.28414</cdr:y>
    </cdr:to>
    <cdr:sp macro="" textlink="">
      <cdr:nvSpPr>
        <cdr:cNvPr id="2" name="TextBox 1"/>
        <cdr:cNvSpPr txBox="1"/>
      </cdr:nvSpPr>
      <cdr:spPr>
        <a:xfrm xmlns:a="http://schemas.openxmlformats.org/drawingml/2006/main">
          <a:off x="917304" y="393147"/>
          <a:ext cx="3010486" cy="3094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A336E-8DD7-40B5-9347-E0E22335DB64}" type="datetimeFigureOut">
              <a:rPr lang="en-IN" smtClean="0"/>
              <a:t>14-11-2022</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5C5FA5-654A-4D97-9DA5-E2E2063FEA37}" type="slidenum">
              <a:rPr lang="en-IN" smtClean="0"/>
              <a:t>‹#›</a:t>
            </a:fld>
            <a:endParaRPr lang="en-IN" dirty="0"/>
          </a:p>
        </p:txBody>
      </p:sp>
    </p:spTree>
    <p:extLst>
      <p:ext uri="{BB962C8B-B14F-4D97-AF65-F5344CB8AC3E}">
        <p14:creationId xmlns:p14="http://schemas.microsoft.com/office/powerpoint/2010/main" val="2123081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15C5FA5-654A-4D97-9DA5-E2E2063FEA37}" type="slidenum">
              <a:rPr lang="en-IN" smtClean="0"/>
              <a:t>1</a:t>
            </a:fld>
            <a:endParaRPr lang="en-IN" dirty="0"/>
          </a:p>
        </p:txBody>
      </p:sp>
    </p:spTree>
    <p:extLst>
      <p:ext uri="{BB962C8B-B14F-4D97-AF65-F5344CB8AC3E}">
        <p14:creationId xmlns:p14="http://schemas.microsoft.com/office/powerpoint/2010/main" val="3032708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3FB52F2-6B64-4862-A2B0-015F8C65CD10}" type="slidenum">
              <a:rPr lang="en-US" smtClean="0"/>
              <a:t>17</a:t>
            </a:fld>
            <a:endParaRPr lang="en-US" dirty="0"/>
          </a:p>
        </p:txBody>
      </p:sp>
    </p:spTree>
    <p:extLst>
      <p:ext uri="{BB962C8B-B14F-4D97-AF65-F5344CB8AC3E}">
        <p14:creationId xmlns:p14="http://schemas.microsoft.com/office/powerpoint/2010/main" val="2465785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3FB52F2-6B64-4862-A2B0-015F8C65CD10}" type="slidenum">
              <a:rPr lang="en-US" smtClean="0"/>
              <a:t>2</a:t>
            </a:fld>
            <a:endParaRPr lang="en-US" dirty="0"/>
          </a:p>
        </p:txBody>
      </p:sp>
    </p:spTree>
    <p:extLst>
      <p:ext uri="{BB962C8B-B14F-4D97-AF65-F5344CB8AC3E}">
        <p14:creationId xmlns:p14="http://schemas.microsoft.com/office/powerpoint/2010/main" val="2193273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a:endParaRPr lang="en-IN"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A3FB52F2-6B64-4862-A2B0-015F8C65CD10}" type="slidenum">
              <a:rPr lang="en-US" smtClean="0"/>
              <a:t>3</a:t>
            </a:fld>
            <a:endParaRPr lang="en-US" dirty="0"/>
          </a:p>
        </p:txBody>
      </p:sp>
    </p:spTree>
    <p:extLst>
      <p:ext uri="{BB962C8B-B14F-4D97-AF65-F5344CB8AC3E}">
        <p14:creationId xmlns:p14="http://schemas.microsoft.com/office/powerpoint/2010/main" val="30341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B52F2-6B64-4862-A2B0-015F8C65CD10}" type="slidenum">
              <a:rPr lang="en-US" smtClean="0"/>
              <a:t>4</a:t>
            </a:fld>
            <a:endParaRPr lang="en-US" dirty="0"/>
          </a:p>
        </p:txBody>
      </p:sp>
    </p:spTree>
    <p:extLst>
      <p:ext uri="{BB962C8B-B14F-4D97-AF65-F5344CB8AC3E}">
        <p14:creationId xmlns:p14="http://schemas.microsoft.com/office/powerpoint/2010/main" val="43692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15C5FA5-654A-4D97-9DA5-E2E2063FEA37}" type="slidenum">
              <a:rPr lang="en-IN" smtClean="0"/>
              <a:t>5</a:t>
            </a:fld>
            <a:endParaRPr lang="en-IN" dirty="0"/>
          </a:p>
        </p:txBody>
      </p:sp>
    </p:spTree>
    <p:extLst>
      <p:ext uri="{BB962C8B-B14F-4D97-AF65-F5344CB8AC3E}">
        <p14:creationId xmlns:p14="http://schemas.microsoft.com/office/powerpoint/2010/main" val="1697734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B52F2-6B64-4862-A2B0-015F8C65CD10}" type="slidenum">
              <a:rPr lang="en-US" smtClean="0"/>
              <a:t>6</a:t>
            </a:fld>
            <a:endParaRPr lang="en-US" dirty="0"/>
          </a:p>
        </p:txBody>
      </p:sp>
    </p:spTree>
    <p:extLst>
      <p:ext uri="{BB962C8B-B14F-4D97-AF65-F5344CB8AC3E}">
        <p14:creationId xmlns:p14="http://schemas.microsoft.com/office/powerpoint/2010/main" val="3505956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B52F2-6B64-4862-A2B0-015F8C65CD10}" type="slidenum">
              <a:rPr lang="en-US" smtClean="0"/>
              <a:t>7</a:t>
            </a:fld>
            <a:endParaRPr lang="en-US" dirty="0"/>
          </a:p>
        </p:txBody>
      </p:sp>
    </p:spTree>
    <p:extLst>
      <p:ext uri="{BB962C8B-B14F-4D97-AF65-F5344CB8AC3E}">
        <p14:creationId xmlns:p14="http://schemas.microsoft.com/office/powerpoint/2010/main" val="331185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3FB52F2-6B64-4862-A2B0-015F8C65CD10}" type="slidenum">
              <a:rPr lang="en-US" smtClean="0"/>
              <a:t>12</a:t>
            </a:fld>
            <a:endParaRPr lang="en-US" dirty="0"/>
          </a:p>
        </p:txBody>
      </p:sp>
    </p:spTree>
    <p:extLst>
      <p:ext uri="{BB962C8B-B14F-4D97-AF65-F5344CB8AC3E}">
        <p14:creationId xmlns:p14="http://schemas.microsoft.com/office/powerpoint/2010/main" val="2568134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3FB52F2-6B64-4862-A2B0-015F8C65CD10}" type="slidenum">
              <a:rPr lang="en-US" smtClean="0"/>
              <a:t>16</a:t>
            </a:fld>
            <a:endParaRPr lang="en-US" dirty="0"/>
          </a:p>
        </p:txBody>
      </p:sp>
    </p:spTree>
    <p:extLst>
      <p:ext uri="{BB962C8B-B14F-4D97-AF65-F5344CB8AC3E}">
        <p14:creationId xmlns:p14="http://schemas.microsoft.com/office/powerpoint/2010/main" val="2564439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E1DB5-2C9F-458A-BCB5-2969537CEE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9B56A8F-A92B-455F-BA4A-904E5981D4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B4DDE286-DF7E-45FF-A222-2D713EC9FB70}"/>
              </a:ext>
            </a:extLst>
          </p:cNvPr>
          <p:cNvSpPr>
            <a:spLocks noGrp="1"/>
          </p:cNvSpPr>
          <p:nvPr>
            <p:ph type="dt" sz="half" idx="10"/>
          </p:nvPr>
        </p:nvSpPr>
        <p:spPr/>
        <p:txBody>
          <a:bodyPr/>
          <a:lstStyle/>
          <a:p>
            <a:fld id="{53C350CE-5AB7-427D-9226-CBB23D1D0A3A}" type="datetimeFigureOut">
              <a:rPr lang="en-IN" smtClean="0"/>
              <a:t>14-11-2022</a:t>
            </a:fld>
            <a:endParaRPr lang="en-IN" dirty="0"/>
          </a:p>
        </p:txBody>
      </p:sp>
      <p:sp>
        <p:nvSpPr>
          <p:cNvPr id="5" name="Footer Placeholder 4">
            <a:extLst>
              <a:ext uri="{FF2B5EF4-FFF2-40B4-BE49-F238E27FC236}">
                <a16:creationId xmlns:a16="http://schemas.microsoft.com/office/drawing/2014/main" id="{7B14194D-ED17-4E74-868A-AEE6B39A554D}"/>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35270FF4-F935-489E-BED6-3CB8569770D7}"/>
              </a:ext>
            </a:extLst>
          </p:cNvPr>
          <p:cNvSpPr>
            <a:spLocks noGrp="1"/>
          </p:cNvSpPr>
          <p:nvPr>
            <p:ph type="sldNum" sz="quarter" idx="12"/>
          </p:nvPr>
        </p:nvSpPr>
        <p:spPr/>
        <p:txBody>
          <a:bodyPr/>
          <a:lstStyle/>
          <a:p>
            <a:fld id="{2327E6DD-7A95-419F-B891-27A627D37C1B}" type="slidenum">
              <a:rPr lang="en-IN" smtClean="0"/>
              <a:t>‹#›</a:t>
            </a:fld>
            <a:endParaRPr lang="en-IN" dirty="0"/>
          </a:p>
        </p:txBody>
      </p:sp>
    </p:spTree>
    <p:extLst>
      <p:ext uri="{BB962C8B-B14F-4D97-AF65-F5344CB8AC3E}">
        <p14:creationId xmlns:p14="http://schemas.microsoft.com/office/powerpoint/2010/main" val="4287447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7834A-DA8A-4DBC-AE05-1A6231E47A2D}"/>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1FA1AD4-60A8-4C74-B709-A253432421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D0E513D-4C6E-4334-BC63-E0C328274F1D}"/>
              </a:ext>
            </a:extLst>
          </p:cNvPr>
          <p:cNvSpPr>
            <a:spLocks noGrp="1"/>
          </p:cNvSpPr>
          <p:nvPr>
            <p:ph type="dt" sz="half" idx="10"/>
          </p:nvPr>
        </p:nvSpPr>
        <p:spPr/>
        <p:txBody>
          <a:bodyPr/>
          <a:lstStyle/>
          <a:p>
            <a:fld id="{53C350CE-5AB7-427D-9226-CBB23D1D0A3A}" type="datetimeFigureOut">
              <a:rPr lang="en-IN" smtClean="0"/>
              <a:t>14-11-2022</a:t>
            </a:fld>
            <a:endParaRPr lang="en-IN" dirty="0"/>
          </a:p>
        </p:txBody>
      </p:sp>
      <p:sp>
        <p:nvSpPr>
          <p:cNvPr id="5" name="Footer Placeholder 4">
            <a:extLst>
              <a:ext uri="{FF2B5EF4-FFF2-40B4-BE49-F238E27FC236}">
                <a16:creationId xmlns:a16="http://schemas.microsoft.com/office/drawing/2014/main" id="{B2DF2ECC-1DF4-4D86-81A3-E18F792E71F9}"/>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86A879CC-22B5-4F11-BCD9-6409D2F0F508}"/>
              </a:ext>
            </a:extLst>
          </p:cNvPr>
          <p:cNvSpPr>
            <a:spLocks noGrp="1"/>
          </p:cNvSpPr>
          <p:nvPr>
            <p:ph type="sldNum" sz="quarter" idx="12"/>
          </p:nvPr>
        </p:nvSpPr>
        <p:spPr/>
        <p:txBody>
          <a:bodyPr/>
          <a:lstStyle/>
          <a:p>
            <a:fld id="{2327E6DD-7A95-419F-B891-27A627D37C1B}" type="slidenum">
              <a:rPr lang="en-IN" smtClean="0"/>
              <a:t>‹#›</a:t>
            </a:fld>
            <a:endParaRPr lang="en-IN" dirty="0"/>
          </a:p>
        </p:txBody>
      </p:sp>
    </p:spTree>
    <p:extLst>
      <p:ext uri="{BB962C8B-B14F-4D97-AF65-F5344CB8AC3E}">
        <p14:creationId xmlns:p14="http://schemas.microsoft.com/office/powerpoint/2010/main" val="2317248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B7BEBE-AEDC-4DD7-AEB5-73AC1812C87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851F59C-D73A-49CF-A705-42D2BEFCA6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622F907-FB55-4AB9-B715-6C4C5D394776}"/>
              </a:ext>
            </a:extLst>
          </p:cNvPr>
          <p:cNvSpPr>
            <a:spLocks noGrp="1"/>
          </p:cNvSpPr>
          <p:nvPr>
            <p:ph type="dt" sz="half" idx="10"/>
          </p:nvPr>
        </p:nvSpPr>
        <p:spPr/>
        <p:txBody>
          <a:bodyPr/>
          <a:lstStyle/>
          <a:p>
            <a:fld id="{53C350CE-5AB7-427D-9226-CBB23D1D0A3A}" type="datetimeFigureOut">
              <a:rPr lang="en-IN" smtClean="0"/>
              <a:t>14-11-2022</a:t>
            </a:fld>
            <a:endParaRPr lang="en-IN" dirty="0"/>
          </a:p>
        </p:txBody>
      </p:sp>
      <p:sp>
        <p:nvSpPr>
          <p:cNvPr id="5" name="Footer Placeholder 4">
            <a:extLst>
              <a:ext uri="{FF2B5EF4-FFF2-40B4-BE49-F238E27FC236}">
                <a16:creationId xmlns:a16="http://schemas.microsoft.com/office/drawing/2014/main" id="{88F45D29-DC97-4184-91D6-BBAD79AC49D6}"/>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9725A485-CF47-49D1-8F83-F8898394C4F4}"/>
              </a:ext>
            </a:extLst>
          </p:cNvPr>
          <p:cNvSpPr>
            <a:spLocks noGrp="1"/>
          </p:cNvSpPr>
          <p:nvPr>
            <p:ph type="sldNum" sz="quarter" idx="12"/>
          </p:nvPr>
        </p:nvSpPr>
        <p:spPr/>
        <p:txBody>
          <a:bodyPr/>
          <a:lstStyle/>
          <a:p>
            <a:fld id="{2327E6DD-7A95-419F-B891-27A627D37C1B}" type="slidenum">
              <a:rPr lang="en-IN" smtClean="0"/>
              <a:t>‹#›</a:t>
            </a:fld>
            <a:endParaRPr lang="en-IN" dirty="0"/>
          </a:p>
        </p:txBody>
      </p:sp>
    </p:spTree>
    <p:extLst>
      <p:ext uri="{BB962C8B-B14F-4D97-AF65-F5344CB8AC3E}">
        <p14:creationId xmlns:p14="http://schemas.microsoft.com/office/powerpoint/2010/main" val="2709282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A03B458-1052-404D-9482-EFB1DD3C2B2B}"/>
              </a:ext>
            </a:extLst>
          </p:cNvPr>
          <p:cNvSpPr/>
          <p:nvPr userDrawn="1"/>
        </p:nvSpPr>
        <p:spPr>
          <a:xfrm>
            <a:off x="0" y="0"/>
            <a:ext cx="12192000" cy="1019175"/>
          </a:xfrm>
          <a:prstGeom prst="rect">
            <a:avLst/>
          </a:pr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52D2CA7F-C334-4B40-A362-DAE423CFE27B}"/>
              </a:ext>
            </a:extLst>
          </p:cNvPr>
          <p:cNvSpPr/>
          <p:nvPr userDrawn="1"/>
        </p:nvSpPr>
        <p:spPr>
          <a:xfrm>
            <a:off x="219367" y="6408951"/>
            <a:ext cx="3226401" cy="230832"/>
          </a:xfrm>
          <a:prstGeom prst="rect">
            <a:avLst/>
          </a:prstGeom>
        </p:spPr>
        <p:txBody>
          <a:bodyPr wrap="square">
            <a:spAutoFit/>
          </a:bodyPr>
          <a:lstStyle/>
          <a:p>
            <a:r>
              <a:rPr lang="en-US" sz="900" b="1" dirty="0">
                <a:solidFill>
                  <a:schemeClr val="accent3"/>
                </a:solidFill>
                <a:latin typeface="+mn-lt"/>
              </a:rPr>
              <a:t>Q2 and H1 FY23 INVESTOR’S PRESENTATION</a:t>
            </a:r>
          </a:p>
        </p:txBody>
      </p:sp>
      <p:sp>
        <p:nvSpPr>
          <p:cNvPr id="9" name="Rectangle 8">
            <a:extLst>
              <a:ext uri="{FF2B5EF4-FFF2-40B4-BE49-F238E27FC236}">
                <a16:creationId xmlns:a16="http://schemas.microsoft.com/office/drawing/2014/main" id="{DFD5B68C-3059-4C45-AD7B-D5C4BD144834}"/>
              </a:ext>
            </a:extLst>
          </p:cNvPr>
          <p:cNvSpPr/>
          <p:nvPr userDrawn="1"/>
        </p:nvSpPr>
        <p:spPr>
          <a:xfrm>
            <a:off x="9760036" y="6411183"/>
            <a:ext cx="2183028" cy="253916"/>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6B0994-5F4E-4D37-B341-37EA860309FE}" type="slidenum">
              <a:rPr lang="en-US" sz="1050" b="0" smtClean="0">
                <a:solidFill>
                  <a:schemeClr val="tx1"/>
                </a:solidFill>
                <a:latin typeface="+mn-lt"/>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1050" b="0" dirty="0">
              <a:solidFill>
                <a:schemeClr val="tx1"/>
              </a:solidFill>
              <a:latin typeface="+mn-lt"/>
            </a:endParaRPr>
          </a:p>
        </p:txBody>
      </p:sp>
      <p:pic>
        <p:nvPicPr>
          <p:cNvPr id="11" name="Picture 10">
            <a:extLst>
              <a:ext uri="{FF2B5EF4-FFF2-40B4-BE49-F238E27FC236}">
                <a16:creationId xmlns:a16="http://schemas.microsoft.com/office/drawing/2014/main" id="{6AA6B316-5AFA-4DBE-9347-BAD3971ED2B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80321" y="369653"/>
            <a:ext cx="1680880" cy="256006"/>
          </a:xfrm>
          <a:prstGeom prst="rect">
            <a:avLst/>
          </a:prstGeom>
        </p:spPr>
      </p:pic>
      <p:cxnSp>
        <p:nvCxnSpPr>
          <p:cNvPr id="12" name="Straight Connector 11">
            <a:extLst>
              <a:ext uri="{FF2B5EF4-FFF2-40B4-BE49-F238E27FC236}">
                <a16:creationId xmlns:a16="http://schemas.microsoft.com/office/drawing/2014/main" id="{6E9F15CD-89CC-4C4C-B28A-D26305721329}"/>
              </a:ext>
            </a:extLst>
          </p:cNvPr>
          <p:cNvCxnSpPr/>
          <p:nvPr userDrawn="1"/>
        </p:nvCxnSpPr>
        <p:spPr>
          <a:xfrm>
            <a:off x="2487580" y="6538267"/>
            <a:ext cx="9144000" cy="0"/>
          </a:xfrm>
          <a:prstGeom prst="line">
            <a:avLst/>
          </a:prstGeom>
          <a:ln w="28575">
            <a:solidFill>
              <a:srgbClr val="0054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127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8E5B95-5BE9-4A16-A76A-920ADE518F7C}"/>
              </a:ext>
            </a:extLst>
          </p:cNvPr>
          <p:cNvSpPr/>
          <p:nvPr userDrawn="1"/>
        </p:nvSpPr>
        <p:spPr>
          <a:xfrm>
            <a:off x="0" y="4926602"/>
            <a:ext cx="12192000" cy="1924050"/>
          </a:xfrm>
          <a:prstGeom prst="rect">
            <a:avLst/>
          </a:pr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n-lt"/>
            </a:endParaRPr>
          </a:p>
        </p:txBody>
      </p:sp>
      <p:sp>
        <p:nvSpPr>
          <p:cNvPr id="8" name="Rectangle 7">
            <a:extLst>
              <a:ext uri="{FF2B5EF4-FFF2-40B4-BE49-F238E27FC236}">
                <a16:creationId xmlns:a16="http://schemas.microsoft.com/office/drawing/2014/main" id="{6D584104-C4BF-4C9B-94D9-9D9D50D09CC4}"/>
              </a:ext>
            </a:extLst>
          </p:cNvPr>
          <p:cNvSpPr/>
          <p:nvPr userDrawn="1"/>
        </p:nvSpPr>
        <p:spPr>
          <a:xfrm>
            <a:off x="673186" y="5228582"/>
            <a:ext cx="3226401" cy="261610"/>
          </a:xfrm>
          <a:prstGeom prst="rect">
            <a:avLst/>
          </a:prstGeom>
        </p:spPr>
        <p:txBody>
          <a:bodyPr wrap="square">
            <a:spAutoFit/>
          </a:bodyPr>
          <a:lstStyle/>
          <a:p>
            <a:r>
              <a:rPr lang="en-US" sz="1100" dirty="0">
                <a:solidFill>
                  <a:schemeClr val="bg1"/>
                </a:solidFill>
                <a:latin typeface="+mn-lt"/>
              </a:rPr>
              <a:t>REGISTERED OFFICE</a:t>
            </a:r>
          </a:p>
        </p:txBody>
      </p:sp>
      <p:grpSp>
        <p:nvGrpSpPr>
          <p:cNvPr id="9" name="Group 8">
            <a:extLst>
              <a:ext uri="{FF2B5EF4-FFF2-40B4-BE49-F238E27FC236}">
                <a16:creationId xmlns:a16="http://schemas.microsoft.com/office/drawing/2014/main" id="{44D0D991-4420-48DF-8FE4-043B72185131}"/>
              </a:ext>
            </a:extLst>
          </p:cNvPr>
          <p:cNvGrpSpPr/>
          <p:nvPr userDrawn="1"/>
        </p:nvGrpSpPr>
        <p:grpSpPr>
          <a:xfrm>
            <a:off x="9750425" y="469431"/>
            <a:ext cx="2101850" cy="319087"/>
            <a:chOff x="9759950" y="1230126"/>
            <a:chExt cx="2101850" cy="319087"/>
          </a:xfrm>
        </p:grpSpPr>
        <p:sp>
          <p:nvSpPr>
            <p:cNvPr id="10" name="Freeform 5">
              <a:extLst>
                <a:ext uri="{FF2B5EF4-FFF2-40B4-BE49-F238E27FC236}">
                  <a16:creationId xmlns:a16="http://schemas.microsoft.com/office/drawing/2014/main" id="{AA742F66-B4ED-48F1-8E0D-F33A92003385}"/>
                </a:ext>
              </a:extLst>
            </p:cNvPr>
            <p:cNvSpPr>
              <a:spLocks/>
            </p:cNvSpPr>
            <p:nvPr/>
          </p:nvSpPr>
          <p:spPr bwMode="auto">
            <a:xfrm>
              <a:off x="9759950" y="1230126"/>
              <a:ext cx="300038" cy="319087"/>
            </a:xfrm>
            <a:custGeom>
              <a:avLst/>
              <a:gdLst>
                <a:gd name="T0" fmla="*/ 831 w 999"/>
                <a:gd name="T1" fmla="*/ 1026 h 1053"/>
                <a:gd name="T2" fmla="*/ 810 w 999"/>
                <a:gd name="T3" fmla="*/ 897 h 1053"/>
                <a:gd name="T4" fmla="*/ 670 w 999"/>
                <a:gd name="T5" fmla="*/ 1014 h 1053"/>
                <a:gd name="T6" fmla="*/ 480 w 999"/>
                <a:gd name="T7" fmla="*/ 1053 h 1053"/>
                <a:gd name="T8" fmla="*/ 292 w 999"/>
                <a:gd name="T9" fmla="*/ 1017 h 1053"/>
                <a:gd name="T10" fmla="*/ 140 w 999"/>
                <a:gd name="T11" fmla="*/ 913 h 1053"/>
                <a:gd name="T12" fmla="*/ 36 w 999"/>
                <a:gd name="T13" fmla="*/ 748 h 1053"/>
                <a:gd name="T14" fmla="*/ 0 w 999"/>
                <a:gd name="T15" fmla="*/ 540 h 1053"/>
                <a:gd name="T16" fmla="*/ 146 w 999"/>
                <a:gd name="T17" fmla="*/ 148 h 1053"/>
                <a:gd name="T18" fmla="*/ 536 w 999"/>
                <a:gd name="T19" fmla="*/ 0 h 1053"/>
                <a:gd name="T20" fmla="*/ 839 w 999"/>
                <a:gd name="T21" fmla="*/ 88 h 1053"/>
                <a:gd name="T22" fmla="*/ 991 w 999"/>
                <a:gd name="T23" fmla="*/ 335 h 1053"/>
                <a:gd name="T24" fmla="*/ 735 w 999"/>
                <a:gd name="T25" fmla="*/ 335 h 1053"/>
                <a:gd name="T26" fmla="*/ 657 w 999"/>
                <a:gd name="T27" fmla="*/ 238 h 1053"/>
                <a:gd name="T28" fmla="*/ 529 w 999"/>
                <a:gd name="T29" fmla="*/ 205 h 1053"/>
                <a:gd name="T30" fmla="*/ 343 w 999"/>
                <a:gd name="T31" fmla="*/ 294 h 1053"/>
                <a:gd name="T32" fmla="*/ 272 w 999"/>
                <a:gd name="T33" fmla="*/ 530 h 1053"/>
                <a:gd name="T34" fmla="*/ 342 w 999"/>
                <a:gd name="T35" fmla="*/ 760 h 1053"/>
                <a:gd name="T36" fmla="*/ 529 w 999"/>
                <a:gd name="T37" fmla="*/ 846 h 1053"/>
                <a:gd name="T38" fmla="*/ 684 w 999"/>
                <a:gd name="T39" fmla="*/ 801 h 1053"/>
                <a:gd name="T40" fmla="*/ 760 w 999"/>
                <a:gd name="T41" fmla="*/ 674 h 1053"/>
                <a:gd name="T42" fmla="*/ 527 w 999"/>
                <a:gd name="T43" fmla="*/ 674 h 1053"/>
                <a:gd name="T44" fmla="*/ 527 w 999"/>
                <a:gd name="T45" fmla="*/ 482 h 1053"/>
                <a:gd name="T46" fmla="*/ 999 w 999"/>
                <a:gd name="T47" fmla="*/ 482 h 1053"/>
                <a:gd name="T48" fmla="*/ 999 w 999"/>
                <a:gd name="T49" fmla="*/ 1026 h 1053"/>
                <a:gd name="T50" fmla="*/ 831 w 999"/>
                <a:gd name="T51" fmla="*/ 1026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99" h="1053">
                  <a:moveTo>
                    <a:pt x="831" y="1026"/>
                  </a:moveTo>
                  <a:lnTo>
                    <a:pt x="810" y="897"/>
                  </a:lnTo>
                  <a:cubicBezTo>
                    <a:pt x="771" y="950"/>
                    <a:pt x="724" y="989"/>
                    <a:pt x="670" y="1014"/>
                  </a:cubicBezTo>
                  <a:cubicBezTo>
                    <a:pt x="616" y="1039"/>
                    <a:pt x="552" y="1053"/>
                    <a:pt x="480" y="1053"/>
                  </a:cubicBezTo>
                  <a:cubicBezTo>
                    <a:pt x="412" y="1053"/>
                    <a:pt x="350" y="1041"/>
                    <a:pt x="292" y="1017"/>
                  </a:cubicBezTo>
                  <a:cubicBezTo>
                    <a:pt x="234" y="994"/>
                    <a:pt x="184" y="959"/>
                    <a:pt x="140" y="913"/>
                  </a:cubicBezTo>
                  <a:cubicBezTo>
                    <a:pt x="94" y="867"/>
                    <a:pt x="59" y="811"/>
                    <a:pt x="36" y="748"/>
                  </a:cubicBezTo>
                  <a:cubicBezTo>
                    <a:pt x="12" y="684"/>
                    <a:pt x="0" y="615"/>
                    <a:pt x="0" y="540"/>
                  </a:cubicBezTo>
                  <a:cubicBezTo>
                    <a:pt x="0" y="377"/>
                    <a:pt x="49" y="246"/>
                    <a:pt x="146" y="148"/>
                  </a:cubicBezTo>
                  <a:cubicBezTo>
                    <a:pt x="244" y="50"/>
                    <a:pt x="374" y="0"/>
                    <a:pt x="536" y="0"/>
                  </a:cubicBezTo>
                  <a:cubicBezTo>
                    <a:pt x="659" y="0"/>
                    <a:pt x="760" y="30"/>
                    <a:pt x="839" y="88"/>
                  </a:cubicBezTo>
                  <a:cubicBezTo>
                    <a:pt x="920" y="147"/>
                    <a:pt x="970" y="229"/>
                    <a:pt x="991" y="335"/>
                  </a:cubicBezTo>
                  <a:lnTo>
                    <a:pt x="735" y="335"/>
                  </a:lnTo>
                  <a:cubicBezTo>
                    <a:pt x="718" y="292"/>
                    <a:pt x="692" y="259"/>
                    <a:pt x="657" y="238"/>
                  </a:cubicBezTo>
                  <a:cubicBezTo>
                    <a:pt x="623" y="216"/>
                    <a:pt x="579" y="205"/>
                    <a:pt x="529" y="205"/>
                  </a:cubicBezTo>
                  <a:cubicBezTo>
                    <a:pt x="452" y="205"/>
                    <a:pt x="390" y="235"/>
                    <a:pt x="343" y="294"/>
                  </a:cubicBezTo>
                  <a:cubicBezTo>
                    <a:pt x="296" y="353"/>
                    <a:pt x="272" y="432"/>
                    <a:pt x="272" y="530"/>
                  </a:cubicBezTo>
                  <a:cubicBezTo>
                    <a:pt x="272" y="627"/>
                    <a:pt x="295" y="704"/>
                    <a:pt x="342" y="760"/>
                  </a:cubicBezTo>
                  <a:cubicBezTo>
                    <a:pt x="388" y="818"/>
                    <a:pt x="450" y="846"/>
                    <a:pt x="529" y="846"/>
                  </a:cubicBezTo>
                  <a:cubicBezTo>
                    <a:pt x="591" y="846"/>
                    <a:pt x="643" y="831"/>
                    <a:pt x="684" y="801"/>
                  </a:cubicBezTo>
                  <a:cubicBezTo>
                    <a:pt x="724" y="770"/>
                    <a:pt x="750" y="728"/>
                    <a:pt x="760" y="674"/>
                  </a:cubicBezTo>
                  <a:lnTo>
                    <a:pt x="527" y="674"/>
                  </a:lnTo>
                  <a:lnTo>
                    <a:pt x="527" y="482"/>
                  </a:lnTo>
                  <a:lnTo>
                    <a:pt x="999" y="482"/>
                  </a:lnTo>
                  <a:lnTo>
                    <a:pt x="999" y="1026"/>
                  </a:lnTo>
                  <a:lnTo>
                    <a:pt x="831" y="1026"/>
                  </a:lnTo>
                  <a:close/>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rgbClr val="0054A6"/>
                </a:solidFill>
                <a:latin typeface="+mn-lt"/>
              </a:endParaRPr>
            </a:p>
          </p:txBody>
        </p:sp>
        <p:sp>
          <p:nvSpPr>
            <p:cNvPr id="11" name="Freeform 6">
              <a:extLst>
                <a:ext uri="{FF2B5EF4-FFF2-40B4-BE49-F238E27FC236}">
                  <a16:creationId xmlns:a16="http://schemas.microsoft.com/office/drawing/2014/main" id="{7F1FDBD2-7178-4A91-A28A-4F665200ED03}"/>
                </a:ext>
              </a:extLst>
            </p:cNvPr>
            <p:cNvSpPr>
              <a:spLocks/>
            </p:cNvSpPr>
            <p:nvPr/>
          </p:nvSpPr>
          <p:spPr bwMode="auto">
            <a:xfrm>
              <a:off x="10439400" y="1239651"/>
              <a:ext cx="244475" cy="301625"/>
            </a:xfrm>
            <a:custGeom>
              <a:avLst/>
              <a:gdLst>
                <a:gd name="T0" fmla="*/ 0 w 811"/>
                <a:gd name="T1" fmla="*/ 997 h 997"/>
                <a:gd name="T2" fmla="*/ 0 w 811"/>
                <a:gd name="T3" fmla="*/ 0 h 997"/>
                <a:gd name="T4" fmla="*/ 794 w 811"/>
                <a:gd name="T5" fmla="*/ 0 h 997"/>
                <a:gd name="T6" fmla="*/ 794 w 811"/>
                <a:gd name="T7" fmla="*/ 205 h 997"/>
                <a:gd name="T8" fmla="*/ 267 w 811"/>
                <a:gd name="T9" fmla="*/ 205 h 997"/>
                <a:gd name="T10" fmla="*/ 267 w 811"/>
                <a:gd name="T11" fmla="*/ 381 h 997"/>
                <a:gd name="T12" fmla="*/ 749 w 811"/>
                <a:gd name="T13" fmla="*/ 381 h 997"/>
                <a:gd name="T14" fmla="*/ 749 w 811"/>
                <a:gd name="T15" fmla="*/ 580 h 997"/>
                <a:gd name="T16" fmla="*/ 267 w 811"/>
                <a:gd name="T17" fmla="*/ 580 h 997"/>
                <a:gd name="T18" fmla="*/ 267 w 811"/>
                <a:gd name="T19" fmla="*/ 793 h 997"/>
                <a:gd name="T20" fmla="*/ 811 w 811"/>
                <a:gd name="T21" fmla="*/ 793 h 997"/>
                <a:gd name="T22" fmla="*/ 811 w 811"/>
                <a:gd name="T23" fmla="*/ 997 h 997"/>
                <a:gd name="T24" fmla="*/ 0 w 811"/>
                <a:gd name="T25" fmla="*/ 997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1" h="997">
                  <a:moveTo>
                    <a:pt x="0" y="997"/>
                  </a:moveTo>
                  <a:lnTo>
                    <a:pt x="0" y="0"/>
                  </a:lnTo>
                  <a:lnTo>
                    <a:pt x="794" y="0"/>
                  </a:lnTo>
                  <a:lnTo>
                    <a:pt x="794" y="205"/>
                  </a:lnTo>
                  <a:lnTo>
                    <a:pt x="267" y="205"/>
                  </a:lnTo>
                  <a:lnTo>
                    <a:pt x="267" y="381"/>
                  </a:lnTo>
                  <a:lnTo>
                    <a:pt x="749" y="381"/>
                  </a:lnTo>
                  <a:lnTo>
                    <a:pt x="749" y="580"/>
                  </a:lnTo>
                  <a:lnTo>
                    <a:pt x="267" y="580"/>
                  </a:lnTo>
                  <a:lnTo>
                    <a:pt x="267" y="793"/>
                  </a:lnTo>
                  <a:lnTo>
                    <a:pt x="811" y="793"/>
                  </a:lnTo>
                  <a:lnTo>
                    <a:pt x="811" y="997"/>
                  </a:lnTo>
                  <a:lnTo>
                    <a:pt x="0" y="997"/>
                  </a:lnTo>
                  <a:close/>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rgbClr val="0054A6"/>
                </a:solidFill>
                <a:latin typeface="+mn-lt"/>
              </a:endParaRPr>
            </a:p>
          </p:txBody>
        </p:sp>
        <p:sp>
          <p:nvSpPr>
            <p:cNvPr id="12" name="Freeform 7">
              <a:extLst>
                <a:ext uri="{FF2B5EF4-FFF2-40B4-BE49-F238E27FC236}">
                  <a16:creationId xmlns:a16="http://schemas.microsoft.com/office/drawing/2014/main" id="{620C746A-B40D-4D62-B1B2-4F79456588A9}"/>
                </a:ext>
              </a:extLst>
            </p:cNvPr>
            <p:cNvSpPr>
              <a:spLocks noEditPoints="1"/>
            </p:cNvSpPr>
            <p:nvPr/>
          </p:nvSpPr>
          <p:spPr bwMode="auto">
            <a:xfrm>
              <a:off x="10118725" y="1239651"/>
              <a:ext cx="269875" cy="301625"/>
            </a:xfrm>
            <a:custGeom>
              <a:avLst/>
              <a:gdLst>
                <a:gd name="T0" fmla="*/ 585 w 900"/>
                <a:gd name="T1" fmla="*/ 399 h 997"/>
                <a:gd name="T2" fmla="*/ 466 w 900"/>
                <a:gd name="T3" fmla="*/ 427 h 997"/>
                <a:gd name="T4" fmla="*/ 267 w 900"/>
                <a:gd name="T5" fmla="*/ 427 h 997"/>
                <a:gd name="T6" fmla="*/ 267 w 900"/>
                <a:gd name="T7" fmla="*/ 200 h 997"/>
                <a:gd name="T8" fmla="*/ 473 w 900"/>
                <a:gd name="T9" fmla="*/ 200 h 997"/>
                <a:gd name="T10" fmla="*/ 586 w 900"/>
                <a:gd name="T11" fmla="*/ 227 h 997"/>
                <a:gd name="T12" fmla="*/ 623 w 900"/>
                <a:gd name="T13" fmla="*/ 308 h 997"/>
                <a:gd name="T14" fmla="*/ 585 w 900"/>
                <a:gd name="T15" fmla="*/ 399 h 997"/>
                <a:gd name="T16" fmla="*/ 857 w 900"/>
                <a:gd name="T17" fmla="*/ 823 h 997"/>
                <a:gd name="T18" fmla="*/ 853 w 900"/>
                <a:gd name="T19" fmla="*/ 741 h 997"/>
                <a:gd name="T20" fmla="*/ 820 w 900"/>
                <a:gd name="T21" fmla="*/ 590 h 997"/>
                <a:gd name="T22" fmla="*/ 723 w 900"/>
                <a:gd name="T23" fmla="*/ 522 h 997"/>
                <a:gd name="T24" fmla="*/ 848 w 900"/>
                <a:gd name="T25" fmla="*/ 422 h 997"/>
                <a:gd name="T26" fmla="*/ 888 w 900"/>
                <a:gd name="T27" fmla="*/ 278 h 997"/>
                <a:gd name="T28" fmla="*/ 793 w 900"/>
                <a:gd name="T29" fmla="*/ 68 h 997"/>
                <a:gd name="T30" fmla="*/ 501 w 900"/>
                <a:gd name="T31" fmla="*/ 0 h 997"/>
                <a:gd name="T32" fmla="*/ 0 w 900"/>
                <a:gd name="T33" fmla="*/ 0 h 997"/>
                <a:gd name="T34" fmla="*/ 0 w 900"/>
                <a:gd name="T35" fmla="*/ 997 h 997"/>
                <a:gd name="T36" fmla="*/ 267 w 900"/>
                <a:gd name="T37" fmla="*/ 997 h 997"/>
                <a:gd name="T38" fmla="*/ 267 w 900"/>
                <a:gd name="T39" fmla="*/ 624 h 997"/>
                <a:gd name="T40" fmla="*/ 446 w 900"/>
                <a:gd name="T41" fmla="*/ 624 h 997"/>
                <a:gd name="T42" fmla="*/ 550 w 900"/>
                <a:gd name="T43" fmla="*/ 651 h 997"/>
                <a:gd name="T44" fmla="*/ 591 w 900"/>
                <a:gd name="T45" fmla="*/ 737 h 997"/>
                <a:gd name="T46" fmla="*/ 596 w 900"/>
                <a:gd name="T47" fmla="*/ 852 h 997"/>
                <a:gd name="T48" fmla="*/ 620 w 900"/>
                <a:gd name="T49" fmla="*/ 997 h 997"/>
                <a:gd name="T50" fmla="*/ 900 w 900"/>
                <a:gd name="T51" fmla="*/ 997 h 997"/>
                <a:gd name="T52" fmla="*/ 900 w 900"/>
                <a:gd name="T53" fmla="*/ 963 h 997"/>
                <a:gd name="T54" fmla="*/ 857 w 900"/>
                <a:gd name="T55" fmla="*/ 823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0" h="997">
                  <a:moveTo>
                    <a:pt x="585" y="399"/>
                  </a:moveTo>
                  <a:cubicBezTo>
                    <a:pt x="560" y="418"/>
                    <a:pt x="520" y="427"/>
                    <a:pt x="466" y="427"/>
                  </a:cubicBezTo>
                  <a:lnTo>
                    <a:pt x="267" y="427"/>
                  </a:lnTo>
                  <a:lnTo>
                    <a:pt x="267" y="200"/>
                  </a:lnTo>
                  <a:lnTo>
                    <a:pt x="473" y="200"/>
                  </a:lnTo>
                  <a:cubicBezTo>
                    <a:pt x="524" y="200"/>
                    <a:pt x="562" y="209"/>
                    <a:pt x="586" y="227"/>
                  </a:cubicBezTo>
                  <a:cubicBezTo>
                    <a:pt x="610" y="244"/>
                    <a:pt x="623" y="272"/>
                    <a:pt x="623" y="308"/>
                  </a:cubicBezTo>
                  <a:cubicBezTo>
                    <a:pt x="623" y="350"/>
                    <a:pt x="610" y="380"/>
                    <a:pt x="585" y="399"/>
                  </a:cubicBezTo>
                  <a:close/>
                  <a:moveTo>
                    <a:pt x="857" y="823"/>
                  </a:moveTo>
                  <a:cubicBezTo>
                    <a:pt x="856" y="789"/>
                    <a:pt x="854" y="761"/>
                    <a:pt x="853" y="741"/>
                  </a:cubicBezTo>
                  <a:cubicBezTo>
                    <a:pt x="849" y="669"/>
                    <a:pt x="839" y="619"/>
                    <a:pt x="820" y="590"/>
                  </a:cubicBezTo>
                  <a:cubicBezTo>
                    <a:pt x="801" y="562"/>
                    <a:pt x="769" y="539"/>
                    <a:pt x="723" y="522"/>
                  </a:cubicBezTo>
                  <a:cubicBezTo>
                    <a:pt x="779" y="495"/>
                    <a:pt x="821" y="462"/>
                    <a:pt x="848" y="422"/>
                  </a:cubicBezTo>
                  <a:cubicBezTo>
                    <a:pt x="874" y="382"/>
                    <a:pt x="888" y="334"/>
                    <a:pt x="888" y="278"/>
                  </a:cubicBezTo>
                  <a:cubicBezTo>
                    <a:pt x="888" y="183"/>
                    <a:pt x="857" y="113"/>
                    <a:pt x="793" y="68"/>
                  </a:cubicBezTo>
                  <a:cubicBezTo>
                    <a:pt x="731" y="23"/>
                    <a:pt x="634" y="0"/>
                    <a:pt x="501" y="0"/>
                  </a:cubicBezTo>
                  <a:lnTo>
                    <a:pt x="0" y="0"/>
                  </a:lnTo>
                  <a:lnTo>
                    <a:pt x="0" y="997"/>
                  </a:lnTo>
                  <a:lnTo>
                    <a:pt x="267" y="997"/>
                  </a:lnTo>
                  <a:lnTo>
                    <a:pt x="267" y="624"/>
                  </a:lnTo>
                  <a:lnTo>
                    <a:pt x="446" y="624"/>
                  </a:lnTo>
                  <a:cubicBezTo>
                    <a:pt x="492" y="624"/>
                    <a:pt x="526" y="633"/>
                    <a:pt x="550" y="651"/>
                  </a:cubicBezTo>
                  <a:cubicBezTo>
                    <a:pt x="573" y="669"/>
                    <a:pt x="586" y="698"/>
                    <a:pt x="591" y="737"/>
                  </a:cubicBezTo>
                  <a:cubicBezTo>
                    <a:pt x="593" y="753"/>
                    <a:pt x="595" y="791"/>
                    <a:pt x="596" y="852"/>
                  </a:cubicBezTo>
                  <a:cubicBezTo>
                    <a:pt x="598" y="914"/>
                    <a:pt x="606" y="962"/>
                    <a:pt x="620" y="997"/>
                  </a:cubicBezTo>
                  <a:lnTo>
                    <a:pt x="900" y="997"/>
                  </a:lnTo>
                  <a:lnTo>
                    <a:pt x="900" y="963"/>
                  </a:lnTo>
                  <a:cubicBezTo>
                    <a:pt x="875" y="950"/>
                    <a:pt x="860" y="904"/>
                    <a:pt x="857" y="823"/>
                  </a:cubicBezTo>
                  <a:close/>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rgbClr val="0054A6"/>
                </a:solidFill>
                <a:latin typeface="+mn-lt"/>
              </a:endParaRPr>
            </a:p>
          </p:txBody>
        </p:sp>
        <p:sp>
          <p:nvSpPr>
            <p:cNvPr id="13" name="Freeform 8">
              <a:extLst>
                <a:ext uri="{FF2B5EF4-FFF2-40B4-BE49-F238E27FC236}">
                  <a16:creationId xmlns:a16="http://schemas.microsoft.com/office/drawing/2014/main" id="{C92B3536-A8C9-4FA5-99AC-E804A34D6A1A}"/>
                </a:ext>
              </a:extLst>
            </p:cNvPr>
            <p:cNvSpPr>
              <a:spLocks noEditPoints="1"/>
            </p:cNvSpPr>
            <p:nvPr/>
          </p:nvSpPr>
          <p:spPr bwMode="auto">
            <a:xfrm>
              <a:off x="10715625" y="1239651"/>
              <a:ext cx="311150" cy="301625"/>
            </a:xfrm>
            <a:custGeom>
              <a:avLst/>
              <a:gdLst>
                <a:gd name="T0" fmla="*/ 400 w 1037"/>
                <a:gd name="T1" fmla="*/ 608 h 997"/>
                <a:gd name="T2" fmla="*/ 513 w 1037"/>
                <a:gd name="T3" fmla="*/ 264 h 997"/>
                <a:gd name="T4" fmla="*/ 629 w 1037"/>
                <a:gd name="T5" fmla="*/ 608 h 997"/>
                <a:gd name="T6" fmla="*/ 400 w 1037"/>
                <a:gd name="T7" fmla="*/ 608 h 997"/>
                <a:gd name="T8" fmla="*/ 668 w 1037"/>
                <a:gd name="T9" fmla="*/ 0 h 997"/>
                <a:gd name="T10" fmla="*/ 376 w 1037"/>
                <a:gd name="T11" fmla="*/ 0 h 997"/>
                <a:gd name="T12" fmla="*/ 0 w 1037"/>
                <a:gd name="T13" fmla="*/ 997 h 997"/>
                <a:gd name="T14" fmla="*/ 277 w 1037"/>
                <a:gd name="T15" fmla="*/ 997 h 997"/>
                <a:gd name="T16" fmla="*/ 337 w 1037"/>
                <a:gd name="T17" fmla="*/ 814 h 997"/>
                <a:gd name="T18" fmla="*/ 686 w 1037"/>
                <a:gd name="T19" fmla="*/ 814 h 997"/>
                <a:gd name="T20" fmla="*/ 750 w 1037"/>
                <a:gd name="T21" fmla="*/ 997 h 997"/>
                <a:gd name="T22" fmla="*/ 1037 w 1037"/>
                <a:gd name="T23" fmla="*/ 997 h 997"/>
                <a:gd name="T24" fmla="*/ 668 w 1037"/>
                <a:gd name="T25" fmla="*/ 0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7" h="997">
                  <a:moveTo>
                    <a:pt x="400" y="608"/>
                  </a:moveTo>
                  <a:lnTo>
                    <a:pt x="513" y="264"/>
                  </a:lnTo>
                  <a:lnTo>
                    <a:pt x="629" y="608"/>
                  </a:lnTo>
                  <a:lnTo>
                    <a:pt x="400" y="608"/>
                  </a:lnTo>
                  <a:close/>
                  <a:moveTo>
                    <a:pt x="668" y="0"/>
                  </a:moveTo>
                  <a:lnTo>
                    <a:pt x="376" y="0"/>
                  </a:lnTo>
                  <a:lnTo>
                    <a:pt x="0" y="997"/>
                  </a:lnTo>
                  <a:lnTo>
                    <a:pt x="277" y="997"/>
                  </a:lnTo>
                  <a:lnTo>
                    <a:pt x="337" y="814"/>
                  </a:lnTo>
                  <a:lnTo>
                    <a:pt x="686" y="814"/>
                  </a:lnTo>
                  <a:lnTo>
                    <a:pt x="750" y="997"/>
                  </a:lnTo>
                  <a:lnTo>
                    <a:pt x="1037" y="997"/>
                  </a:lnTo>
                  <a:lnTo>
                    <a:pt x="668" y="0"/>
                  </a:lnTo>
                  <a:close/>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rgbClr val="0054A6"/>
                </a:solidFill>
                <a:latin typeface="+mn-lt"/>
              </a:endParaRPr>
            </a:p>
          </p:txBody>
        </p:sp>
        <p:sp>
          <p:nvSpPr>
            <p:cNvPr id="14" name="Freeform 9">
              <a:extLst>
                <a:ext uri="{FF2B5EF4-FFF2-40B4-BE49-F238E27FC236}">
                  <a16:creationId xmlns:a16="http://schemas.microsoft.com/office/drawing/2014/main" id="{ACEF583E-8007-4324-B4B8-92FB49622422}"/>
                </a:ext>
              </a:extLst>
            </p:cNvPr>
            <p:cNvSpPr>
              <a:spLocks/>
            </p:cNvSpPr>
            <p:nvPr/>
          </p:nvSpPr>
          <p:spPr bwMode="auto">
            <a:xfrm>
              <a:off x="10991850" y="1239651"/>
              <a:ext cx="292100" cy="301625"/>
            </a:xfrm>
            <a:custGeom>
              <a:avLst/>
              <a:gdLst>
                <a:gd name="T0" fmla="*/ 360 w 971"/>
                <a:gd name="T1" fmla="*/ 997 h 997"/>
                <a:gd name="T2" fmla="*/ 0 w 971"/>
                <a:gd name="T3" fmla="*/ 0 h 997"/>
                <a:gd name="T4" fmla="*/ 284 w 971"/>
                <a:gd name="T5" fmla="*/ 0 h 997"/>
                <a:gd name="T6" fmla="*/ 431 w 971"/>
                <a:gd name="T7" fmla="*/ 513 h 997"/>
                <a:gd name="T8" fmla="*/ 443 w 971"/>
                <a:gd name="T9" fmla="*/ 554 h 997"/>
                <a:gd name="T10" fmla="*/ 485 w 971"/>
                <a:gd name="T11" fmla="*/ 709 h 997"/>
                <a:gd name="T12" fmla="*/ 504 w 971"/>
                <a:gd name="T13" fmla="*/ 637 h 997"/>
                <a:gd name="T14" fmla="*/ 535 w 971"/>
                <a:gd name="T15" fmla="*/ 529 h 997"/>
                <a:gd name="T16" fmla="*/ 689 w 971"/>
                <a:gd name="T17" fmla="*/ 0 h 997"/>
                <a:gd name="T18" fmla="*/ 971 w 971"/>
                <a:gd name="T19" fmla="*/ 0 h 997"/>
                <a:gd name="T20" fmla="*/ 610 w 971"/>
                <a:gd name="T21" fmla="*/ 997 h 997"/>
                <a:gd name="T22" fmla="*/ 360 w 971"/>
                <a:gd name="T23" fmla="*/ 997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1" h="997">
                  <a:moveTo>
                    <a:pt x="360" y="997"/>
                  </a:moveTo>
                  <a:lnTo>
                    <a:pt x="0" y="0"/>
                  </a:lnTo>
                  <a:lnTo>
                    <a:pt x="284" y="0"/>
                  </a:lnTo>
                  <a:lnTo>
                    <a:pt x="431" y="513"/>
                  </a:lnTo>
                  <a:cubicBezTo>
                    <a:pt x="434" y="521"/>
                    <a:pt x="438" y="535"/>
                    <a:pt x="443" y="554"/>
                  </a:cubicBezTo>
                  <a:cubicBezTo>
                    <a:pt x="461" y="616"/>
                    <a:pt x="475" y="667"/>
                    <a:pt x="485" y="709"/>
                  </a:cubicBezTo>
                  <a:cubicBezTo>
                    <a:pt x="489" y="688"/>
                    <a:pt x="496" y="665"/>
                    <a:pt x="504" y="637"/>
                  </a:cubicBezTo>
                  <a:cubicBezTo>
                    <a:pt x="511" y="610"/>
                    <a:pt x="522" y="574"/>
                    <a:pt x="535" y="529"/>
                  </a:cubicBezTo>
                  <a:lnTo>
                    <a:pt x="689" y="0"/>
                  </a:lnTo>
                  <a:lnTo>
                    <a:pt x="971" y="0"/>
                  </a:lnTo>
                  <a:lnTo>
                    <a:pt x="610" y="997"/>
                  </a:lnTo>
                  <a:lnTo>
                    <a:pt x="360" y="997"/>
                  </a:lnTo>
                  <a:close/>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rgbClr val="0054A6"/>
                </a:solidFill>
                <a:latin typeface="+mn-lt"/>
              </a:endParaRPr>
            </a:p>
          </p:txBody>
        </p:sp>
        <p:sp>
          <p:nvSpPr>
            <p:cNvPr id="15" name="Freeform 10">
              <a:extLst>
                <a:ext uri="{FF2B5EF4-FFF2-40B4-BE49-F238E27FC236}">
                  <a16:creationId xmlns:a16="http://schemas.microsoft.com/office/drawing/2014/main" id="{9D58EA7D-4157-48A9-A190-A87227E8857A}"/>
                </a:ext>
              </a:extLst>
            </p:cNvPr>
            <p:cNvSpPr>
              <a:spLocks/>
            </p:cNvSpPr>
            <p:nvPr/>
          </p:nvSpPr>
          <p:spPr bwMode="auto">
            <a:xfrm>
              <a:off x="11318875" y="1239651"/>
              <a:ext cx="244475" cy="301625"/>
            </a:xfrm>
            <a:custGeom>
              <a:avLst/>
              <a:gdLst>
                <a:gd name="T0" fmla="*/ 0 w 811"/>
                <a:gd name="T1" fmla="*/ 997 h 997"/>
                <a:gd name="T2" fmla="*/ 0 w 811"/>
                <a:gd name="T3" fmla="*/ 0 h 997"/>
                <a:gd name="T4" fmla="*/ 794 w 811"/>
                <a:gd name="T5" fmla="*/ 0 h 997"/>
                <a:gd name="T6" fmla="*/ 794 w 811"/>
                <a:gd name="T7" fmla="*/ 205 h 997"/>
                <a:gd name="T8" fmla="*/ 267 w 811"/>
                <a:gd name="T9" fmla="*/ 205 h 997"/>
                <a:gd name="T10" fmla="*/ 267 w 811"/>
                <a:gd name="T11" fmla="*/ 381 h 997"/>
                <a:gd name="T12" fmla="*/ 749 w 811"/>
                <a:gd name="T13" fmla="*/ 381 h 997"/>
                <a:gd name="T14" fmla="*/ 749 w 811"/>
                <a:gd name="T15" fmla="*/ 580 h 997"/>
                <a:gd name="T16" fmla="*/ 267 w 811"/>
                <a:gd name="T17" fmla="*/ 580 h 997"/>
                <a:gd name="T18" fmla="*/ 267 w 811"/>
                <a:gd name="T19" fmla="*/ 793 h 997"/>
                <a:gd name="T20" fmla="*/ 811 w 811"/>
                <a:gd name="T21" fmla="*/ 793 h 997"/>
                <a:gd name="T22" fmla="*/ 811 w 811"/>
                <a:gd name="T23" fmla="*/ 997 h 997"/>
                <a:gd name="T24" fmla="*/ 0 w 811"/>
                <a:gd name="T25" fmla="*/ 997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1" h="997">
                  <a:moveTo>
                    <a:pt x="0" y="997"/>
                  </a:moveTo>
                  <a:lnTo>
                    <a:pt x="0" y="0"/>
                  </a:lnTo>
                  <a:lnTo>
                    <a:pt x="794" y="0"/>
                  </a:lnTo>
                  <a:lnTo>
                    <a:pt x="794" y="205"/>
                  </a:lnTo>
                  <a:lnTo>
                    <a:pt x="267" y="205"/>
                  </a:lnTo>
                  <a:lnTo>
                    <a:pt x="267" y="381"/>
                  </a:lnTo>
                  <a:lnTo>
                    <a:pt x="749" y="381"/>
                  </a:lnTo>
                  <a:lnTo>
                    <a:pt x="749" y="580"/>
                  </a:lnTo>
                  <a:lnTo>
                    <a:pt x="267" y="580"/>
                  </a:lnTo>
                  <a:lnTo>
                    <a:pt x="267" y="793"/>
                  </a:lnTo>
                  <a:lnTo>
                    <a:pt x="811" y="793"/>
                  </a:lnTo>
                  <a:lnTo>
                    <a:pt x="811" y="997"/>
                  </a:lnTo>
                  <a:lnTo>
                    <a:pt x="0" y="997"/>
                  </a:lnTo>
                  <a:close/>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rgbClr val="0054A6"/>
                </a:solidFill>
                <a:latin typeface="+mn-lt"/>
              </a:endParaRPr>
            </a:p>
          </p:txBody>
        </p:sp>
        <p:sp>
          <p:nvSpPr>
            <p:cNvPr id="16" name="Freeform 11">
              <a:extLst>
                <a:ext uri="{FF2B5EF4-FFF2-40B4-BE49-F238E27FC236}">
                  <a16:creationId xmlns:a16="http://schemas.microsoft.com/office/drawing/2014/main" id="{70C0706A-1E8E-4C19-BD88-15A7F3A9B355}"/>
                </a:ext>
              </a:extLst>
            </p:cNvPr>
            <p:cNvSpPr>
              <a:spLocks/>
            </p:cNvSpPr>
            <p:nvPr/>
          </p:nvSpPr>
          <p:spPr bwMode="auto">
            <a:xfrm>
              <a:off x="11595100" y="1230126"/>
              <a:ext cx="266700" cy="319087"/>
            </a:xfrm>
            <a:custGeom>
              <a:avLst/>
              <a:gdLst>
                <a:gd name="T0" fmla="*/ 0 w 884"/>
                <a:gd name="T1" fmla="*/ 693 h 1052"/>
                <a:gd name="T2" fmla="*/ 257 w 884"/>
                <a:gd name="T3" fmla="*/ 693 h 1052"/>
                <a:gd name="T4" fmla="*/ 310 w 884"/>
                <a:gd name="T5" fmla="*/ 821 h 1052"/>
                <a:gd name="T6" fmla="*/ 455 w 884"/>
                <a:gd name="T7" fmla="*/ 864 h 1052"/>
                <a:gd name="T8" fmla="*/ 581 w 884"/>
                <a:gd name="T9" fmla="*/ 839 h 1052"/>
                <a:gd name="T10" fmla="*/ 626 w 884"/>
                <a:gd name="T11" fmla="*/ 766 h 1052"/>
                <a:gd name="T12" fmla="*/ 615 w 884"/>
                <a:gd name="T13" fmla="*/ 724 h 1052"/>
                <a:gd name="T14" fmla="*/ 586 w 884"/>
                <a:gd name="T15" fmla="*/ 696 h 1052"/>
                <a:gd name="T16" fmla="*/ 443 w 884"/>
                <a:gd name="T17" fmla="*/ 649 h 1052"/>
                <a:gd name="T18" fmla="*/ 251 w 884"/>
                <a:gd name="T19" fmla="*/ 587 h 1052"/>
                <a:gd name="T20" fmla="*/ 80 w 884"/>
                <a:gd name="T21" fmla="*/ 475 h 1052"/>
                <a:gd name="T22" fmla="*/ 21 w 884"/>
                <a:gd name="T23" fmla="*/ 311 h 1052"/>
                <a:gd name="T24" fmla="*/ 134 w 884"/>
                <a:gd name="T25" fmla="*/ 84 h 1052"/>
                <a:gd name="T26" fmla="*/ 439 w 884"/>
                <a:gd name="T27" fmla="*/ 0 h 1052"/>
                <a:gd name="T28" fmla="*/ 738 w 884"/>
                <a:gd name="T29" fmla="*/ 89 h 1052"/>
                <a:gd name="T30" fmla="*/ 849 w 884"/>
                <a:gd name="T31" fmla="*/ 328 h 1052"/>
                <a:gd name="T32" fmla="*/ 597 w 884"/>
                <a:gd name="T33" fmla="*/ 328 h 1052"/>
                <a:gd name="T34" fmla="*/ 546 w 884"/>
                <a:gd name="T35" fmla="*/ 226 h 1052"/>
                <a:gd name="T36" fmla="*/ 422 w 884"/>
                <a:gd name="T37" fmla="*/ 192 h 1052"/>
                <a:gd name="T38" fmla="*/ 317 w 884"/>
                <a:gd name="T39" fmla="*/ 218 h 1052"/>
                <a:gd name="T40" fmla="*/ 277 w 884"/>
                <a:gd name="T41" fmla="*/ 283 h 1052"/>
                <a:gd name="T42" fmla="*/ 469 w 884"/>
                <a:gd name="T43" fmla="*/ 407 h 1052"/>
                <a:gd name="T44" fmla="*/ 522 w 884"/>
                <a:gd name="T45" fmla="*/ 424 h 1052"/>
                <a:gd name="T46" fmla="*/ 532 w 884"/>
                <a:gd name="T47" fmla="*/ 427 h 1052"/>
                <a:gd name="T48" fmla="*/ 781 w 884"/>
                <a:gd name="T49" fmla="*/ 527 h 1052"/>
                <a:gd name="T50" fmla="*/ 858 w 884"/>
                <a:gd name="T51" fmla="*/ 619 h 1052"/>
                <a:gd name="T52" fmla="*/ 884 w 884"/>
                <a:gd name="T53" fmla="*/ 737 h 1052"/>
                <a:gd name="T54" fmla="*/ 764 w 884"/>
                <a:gd name="T55" fmla="*/ 969 h 1052"/>
                <a:gd name="T56" fmla="*/ 429 w 884"/>
                <a:gd name="T57" fmla="*/ 1052 h 1052"/>
                <a:gd name="T58" fmla="*/ 119 w 884"/>
                <a:gd name="T59" fmla="*/ 963 h 1052"/>
                <a:gd name="T60" fmla="*/ 0 w 884"/>
                <a:gd name="T61" fmla="*/ 693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4" h="1052">
                  <a:moveTo>
                    <a:pt x="0" y="693"/>
                  </a:moveTo>
                  <a:lnTo>
                    <a:pt x="257" y="693"/>
                  </a:lnTo>
                  <a:cubicBezTo>
                    <a:pt x="259" y="750"/>
                    <a:pt x="277" y="793"/>
                    <a:pt x="310" y="821"/>
                  </a:cubicBezTo>
                  <a:cubicBezTo>
                    <a:pt x="343" y="850"/>
                    <a:pt x="391" y="864"/>
                    <a:pt x="455" y="864"/>
                  </a:cubicBezTo>
                  <a:cubicBezTo>
                    <a:pt x="509" y="864"/>
                    <a:pt x="552" y="856"/>
                    <a:pt x="581" y="839"/>
                  </a:cubicBezTo>
                  <a:cubicBezTo>
                    <a:pt x="612" y="822"/>
                    <a:pt x="626" y="797"/>
                    <a:pt x="626" y="766"/>
                  </a:cubicBezTo>
                  <a:cubicBezTo>
                    <a:pt x="626" y="750"/>
                    <a:pt x="622" y="736"/>
                    <a:pt x="615" y="724"/>
                  </a:cubicBezTo>
                  <a:cubicBezTo>
                    <a:pt x="609" y="711"/>
                    <a:pt x="599" y="702"/>
                    <a:pt x="586" y="696"/>
                  </a:cubicBezTo>
                  <a:cubicBezTo>
                    <a:pt x="566" y="686"/>
                    <a:pt x="519" y="670"/>
                    <a:pt x="443" y="649"/>
                  </a:cubicBezTo>
                  <a:cubicBezTo>
                    <a:pt x="368" y="628"/>
                    <a:pt x="303" y="607"/>
                    <a:pt x="251" y="587"/>
                  </a:cubicBezTo>
                  <a:cubicBezTo>
                    <a:pt x="176" y="559"/>
                    <a:pt x="119" y="521"/>
                    <a:pt x="80" y="475"/>
                  </a:cubicBezTo>
                  <a:cubicBezTo>
                    <a:pt x="41" y="428"/>
                    <a:pt x="21" y="374"/>
                    <a:pt x="21" y="311"/>
                  </a:cubicBezTo>
                  <a:cubicBezTo>
                    <a:pt x="21" y="216"/>
                    <a:pt x="59" y="141"/>
                    <a:pt x="134" y="84"/>
                  </a:cubicBezTo>
                  <a:cubicBezTo>
                    <a:pt x="209" y="28"/>
                    <a:pt x="311" y="0"/>
                    <a:pt x="439" y="0"/>
                  </a:cubicBezTo>
                  <a:cubicBezTo>
                    <a:pt x="564" y="0"/>
                    <a:pt x="664" y="30"/>
                    <a:pt x="738" y="89"/>
                  </a:cubicBezTo>
                  <a:cubicBezTo>
                    <a:pt x="812" y="148"/>
                    <a:pt x="849" y="228"/>
                    <a:pt x="849" y="328"/>
                  </a:cubicBezTo>
                  <a:lnTo>
                    <a:pt x="597" y="328"/>
                  </a:lnTo>
                  <a:cubicBezTo>
                    <a:pt x="591" y="282"/>
                    <a:pt x="574" y="247"/>
                    <a:pt x="546" y="226"/>
                  </a:cubicBezTo>
                  <a:cubicBezTo>
                    <a:pt x="517" y="204"/>
                    <a:pt x="476" y="192"/>
                    <a:pt x="422" y="192"/>
                  </a:cubicBezTo>
                  <a:cubicBezTo>
                    <a:pt x="379" y="192"/>
                    <a:pt x="344" y="201"/>
                    <a:pt x="317" y="218"/>
                  </a:cubicBezTo>
                  <a:cubicBezTo>
                    <a:pt x="290" y="235"/>
                    <a:pt x="277" y="256"/>
                    <a:pt x="277" y="283"/>
                  </a:cubicBezTo>
                  <a:cubicBezTo>
                    <a:pt x="277" y="327"/>
                    <a:pt x="340" y="368"/>
                    <a:pt x="469" y="407"/>
                  </a:cubicBezTo>
                  <a:cubicBezTo>
                    <a:pt x="492" y="415"/>
                    <a:pt x="509" y="420"/>
                    <a:pt x="522" y="424"/>
                  </a:cubicBezTo>
                  <a:cubicBezTo>
                    <a:pt x="524" y="425"/>
                    <a:pt x="528" y="426"/>
                    <a:pt x="532" y="427"/>
                  </a:cubicBezTo>
                  <a:cubicBezTo>
                    <a:pt x="665" y="468"/>
                    <a:pt x="748" y="501"/>
                    <a:pt x="781" y="527"/>
                  </a:cubicBezTo>
                  <a:cubicBezTo>
                    <a:pt x="814" y="553"/>
                    <a:pt x="840" y="584"/>
                    <a:pt x="858" y="619"/>
                  </a:cubicBezTo>
                  <a:cubicBezTo>
                    <a:pt x="875" y="654"/>
                    <a:pt x="884" y="694"/>
                    <a:pt x="884" y="737"/>
                  </a:cubicBezTo>
                  <a:cubicBezTo>
                    <a:pt x="884" y="836"/>
                    <a:pt x="844" y="914"/>
                    <a:pt x="764" y="969"/>
                  </a:cubicBezTo>
                  <a:cubicBezTo>
                    <a:pt x="684" y="1024"/>
                    <a:pt x="573" y="1052"/>
                    <a:pt x="429" y="1052"/>
                  </a:cubicBezTo>
                  <a:cubicBezTo>
                    <a:pt x="293" y="1052"/>
                    <a:pt x="189" y="1022"/>
                    <a:pt x="119" y="963"/>
                  </a:cubicBezTo>
                  <a:cubicBezTo>
                    <a:pt x="48" y="903"/>
                    <a:pt x="8" y="814"/>
                    <a:pt x="0" y="693"/>
                  </a:cubicBezTo>
                  <a:close/>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rgbClr val="0054A6"/>
                </a:solidFill>
                <a:latin typeface="+mn-lt"/>
              </a:endParaRPr>
            </a:p>
          </p:txBody>
        </p:sp>
      </p:grpSp>
      <p:sp>
        <p:nvSpPr>
          <p:cNvPr id="18" name="Rectangle 17">
            <a:extLst>
              <a:ext uri="{FF2B5EF4-FFF2-40B4-BE49-F238E27FC236}">
                <a16:creationId xmlns:a16="http://schemas.microsoft.com/office/drawing/2014/main" id="{38820425-33B4-4B2F-A4B1-FFF174E6DA86}"/>
              </a:ext>
            </a:extLst>
          </p:cNvPr>
          <p:cNvSpPr/>
          <p:nvPr userDrawn="1"/>
        </p:nvSpPr>
        <p:spPr>
          <a:xfrm>
            <a:off x="655424" y="6223689"/>
            <a:ext cx="1479464" cy="246221"/>
          </a:xfrm>
          <a:prstGeom prst="rect">
            <a:avLst/>
          </a:prstGeom>
        </p:spPr>
        <p:txBody>
          <a:bodyPr wrap="square">
            <a:spAutoFit/>
          </a:bodyPr>
          <a:lstStyle/>
          <a:p>
            <a:r>
              <a:rPr lang="en-US" sz="1000" dirty="0">
                <a:solidFill>
                  <a:schemeClr val="bg1"/>
                </a:solidFill>
                <a:latin typeface="+mn-lt"/>
              </a:rPr>
              <a:t>+91-022-4171 1700</a:t>
            </a:r>
          </a:p>
        </p:txBody>
      </p:sp>
      <p:sp>
        <p:nvSpPr>
          <p:cNvPr id="19" name="Rectangle 18">
            <a:extLst>
              <a:ext uri="{FF2B5EF4-FFF2-40B4-BE49-F238E27FC236}">
                <a16:creationId xmlns:a16="http://schemas.microsoft.com/office/drawing/2014/main" id="{83AC430D-6ACA-4D8E-B237-534E798105C3}"/>
              </a:ext>
            </a:extLst>
          </p:cNvPr>
          <p:cNvSpPr/>
          <p:nvPr userDrawn="1"/>
        </p:nvSpPr>
        <p:spPr>
          <a:xfrm>
            <a:off x="2078443" y="6223689"/>
            <a:ext cx="2203364" cy="246221"/>
          </a:xfrm>
          <a:prstGeom prst="rect">
            <a:avLst/>
          </a:prstGeom>
        </p:spPr>
        <p:txBody>
          <a:bodyPr wrap="square">
            <a:spAutoFit/>
          </a:bodyPr>
          <a:lstStyle/>
          <a:p>
            <a:r>
              <a:rPr lang="en-US" sz="1000" dirty="0">
                <a:solidFill>
                  <a:schemeClr val="bg1"/>
                </a:solidFill>
                <a:latin typeface="+mn-lt"/>
              </a:rPr>
              <a:t>marketing@greavescotton.com</a:t>
            </a:r>
          </a:p>
        </p:txBody>
      </p:sp>
      <p:sp>
        <p:nvSpPr>
          <p:cNvPr id="20" name="Rectangle 19">
            <a:extLst>
              <a:ext uri="{FF2B5EF4-FFF2-40B4-BE49-F238E27FC236}">
                <a16:creationId xmlns:a16="http://schemas.microsoft.com/office/drawing/2014/main" id="{AEA5C11C-DB34-4570-8100-1EFFC4F2AAE4}"/>
              </a:ext>
            </a:extLst>
          </p:cNvPr>
          <p:cNvSpPr/>
          <p:nvPr userDrawn="1"/>
        </p:nvSpPr>
        <p:spPr>
          <a:xfrm>
            <a:off x="4127756" y="6223689"/>
            <a:ext cx="2203364" cy="246221"/>
          </a:xfrm>
          <a:prstGeom prst="rect">
            <a:avLst/>
          </a:prstGeom>
        </p:spPr>
        <p:txBody>
          <a:bodyPr wrap="square">
            <a:spAutoFit/>
          </a:bodyPr>
          <a:lstStyle/>
          <a:p>
            <a:r>
              <a:rPr lang="en-US" sz="1000" dirty="0">
                <a:solidFill>
                  <a:schemeClr val="bg1"/>
                </a:solidFill>
                <a:latin typeface="+mn-lt"/>
              </a:rPr>
              <a:t>www.greavescotton.com</a:t>
            </a:r>
          </a:p>
        </p:txBody>
      </p:sp>
      <p:cxnSp>
        <p:nvCxnSpPr>
          <p:cNvPr id="21" name="Straight Connector 20">
            <a:extLst>
              <a:ext uri="{FF2B5EF4-FFF2-40B4-BE49-F238E27FC236}">
                <a16:creationId xmlns:a16="http://schemas.microsoft.com/office/drawing/2014/main" id="{69A389AA-3A5D-4DDD-A0E2-790D850CB659}"/>
              </a:ext>
            </a:extLst>
          </p:cNvPr>
          <p:cNvCxnSpPr/>
          <p:nvPr userDrawn="1"/>
        </p:nvCxnSpPr>
        <p:spPr>
          <a:xfrm>
            <a:off x="1" y="5519143"/>
            <a:ext cx="22764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Oval 15">
            <a:extLst>
              <a:ext uri="{FF2B5EF4-FFF2-40B4-BE49-F238E27FC236}">
                <a16:creationId xmlns:a16="http://schemas.microsoft.com/office/drawing/2014/main" id="{BDA4B050-4C7C-477F-94BA-CBE44498F5BD}"/>
              </a:ext>
            </a:extLst>
          </p:cNvPr>
          <p:cNvSpPr>
            <a:spLocks noChangeArrowheads="1"/>
          </p:cNvSpPr>
          <p:nvPr userDrawn="1"/>
        </p:nvSpPr>
        <p:spPr bwMode="auto">
          <a:xfrm>
            <a:off x="422792" y="5721653"/>
            <a:ext cx="255588" cy="258763"/>
          </a:xfrm>
          <a:prstGeom prst="ellipse">
            <a:avLst/>
          </a:pr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mn-lt"/>
            </a:endParaRPr>
          </a:p>
        </p:txBody>
      </p:sp>
      <p:sp>
        <p:nvSpPr>
          <p:cNvPr id="23" name="Freeform 16">
            <a:extLst>
              <a:ext uri="{FF2B5EF4-FFF2-40B4-BE49-F238E27FC236}">
                <a16:creationId xmlns:a16="http://schemas.microsoft.com/office/drawing/2014/main" id="{2B256CDD-0F66-43A2-A387-639E232773B0}"/>
              </a:ext>
            </a:extLst>
          </p:cNvPr>
          <p:cNvSpPr>
            <a:spLocks noEditPoints="1"/>
          </p:cNvSpPr>
          <p:nvPr userDrawn="1"/>
        </p:nvSpPr>
        <p:spPr bwMode="auto">
          <a:xfrm>
            <a:off x="505342" y="5794678"/>
            <a:ext cx="90488" cy="112713"/>
          </a:xfrm>
          <a:custGeom>
            <a:avLst/>
            <a:gdLst>
              <a:gd name="T0" fmla="*/ 155 w 310"/>
              <a:gd name="T1" fmla="*/ 224 h 380"/>
              <a:gd name="T2" fmla="*/ 78 w 310"/>
              <a:gd name="T3" fmla="*/ 146 h 380"/>
              <a:gd name="T4" fmla="*/ 155 w 310"/>
              <a:gd name="T5" fmla="*/ 69 h 380"/>
              <a:gd name="T6" fmla="*/ 232 w 310"/>
              <a:gd name="T7" fmla="*/ 146 h 380"/>
              <a:gd name="T8" fmla="*/ 155 w 310"/>
              <a:gd name="T9" fmla="*/ 224 h 380"/>
              <a:gd name="T10" fmla="*/ 302 w 310"/>
              <a:gd name="T11" fmla="*/ 133 h 380"/>
              <a:gd name="T12" fmla="*/ 155 w 310"/>
              <a:gd name="T13" fmla="*/ 0 h 380"/>
              <a:gd name="T14" fmla="*/ 8 w 310"/>
              <a:gd name="T15" fmla="*/ 133 h 380"/>
              <a:gd name="T16" fmla="*/ 136 w 310"/>
              <a:gd name="T17" fmla="*/ 374 h 380"/>
              <a:gd name="T18" fmla="*/ 155 w 310"/>
              <a:gd name="T19" fmla="*/ 380 h 380"/>
              <a:gd name="T20" fmla="*/ 174 w 310"/>
              <a:gd name="T21" fmla="*/ 374 h 380"/>
              <a:gd name="T22" fmla="*/ 302 w 310"/>
              <a:gd name="T23" fmla="*/ 133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0" h="380">
                <a:moveTo>
                  <a:pt x="155" y="224"/>
                </a:moveTo>
                <a:cubicBezTo>
                  <a:pt x="112" y="224"/>
                  <a:pt x="78" y="189"/>
                  <a:pt x="78" y="146"/>
                </a:cubicBezTo>
                <a:cubicBezTo>
                  <a:pt x="78" y="104"/>
                  <a:pt x="112" y="69"/>
                  <a:pt x="155" y="69"/>
                </a:cubicBezTo>
                <a:cubicBezTo>
                  <a:pt x="197" y="69"/>
                  <a:pt x="232" y="104"/>
                  <a:pt x="232" y="146"/>
                </a:cubicBezTo>
                <a:cubicBezTo>
                  <a:pt x="232" y="189"/>
                  <a:pt x="197" y="224"/>
                  <a:pt x="155" y="224"/>
                </a:cubicBezTo>
                <a:close/>
                <a:moveTo>
                  <a:pt x="302" y="133"/>
                </a:moveTo>
                <a:cubicBezTo>
                  <a:pt x="297" y="62"/>
                  <a:pt x="236" y="0"/>
                  <a:pt x="155" y="0"/>
                </a:cubicBezTo>
                <a:cubicBezTo>
                  <a:pt x="74" y="0"/>
                  <a:pt x="13" y="62"/>
                  <a:pt x="8" y="133"/>
                </a:cubicBezTo>
                <a:cubicBezTo>
                  <a:pt x="0" y="259"/>
                  <a:pt x="95" y="343"/>
                  <a:pt x="136" y="374"/>
                </a:cubicBezTo>
                <a:cubicBezTo>
                  <a:pt x="142" y="378"/>
                  <a:pt x="148" y="380"/>
                  <a:pt x="155" y="380"/>
                </a:cubicBezTo>
                <a:cubicBezTo>
                  <a:pt x="161" y="380"/>
                  <a:pt x="168" y="378"/>
                  <a:pt x="174" y="374"/>
                </a:cubicBezTo>
                <a:cubicBezTo>
                  <a:pt x="215" y="343"/>
                  <a:pt x="310" y="259"/>
                  <a:pt x="302" y="133"/>
                </a:cubicBezTo>
                <a:close/>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mn-lt"/>
            </a:endParaRPr>
          </a:p>
        </p:txBody>
      </p:sp>
      <p:sp>
        <p:nvSpPr>
          <p:cNvPr id="24" name="Oval 17">
            <a:extLst>
              <a:ext uri="{FF2B5EF4-FFF2-40B4-BE49-F238E27FC236}">
                <a16:creationId xmlns:a16="http://schemas.microsoft.com/office/drawing/2014/main" id="{DB291374-04F4-4BB7-A100-4D24501BE8C0}"/>
              </a:ext>
            </a:extLst>
          </p:cNvPr>
          <p:cNvSpPr>
            <a:spLocks noChangeArrowheads="1"/>
          </p:cNvSpPr>
          <p:nvPr userDrawn="1"/>
        </p:nvSpPr>
        <p:spPr bwMode="auto">
          <a:xfrm>
            <a:off x="422792" y="6226478"/>
            <a:ext cx="255588" cy="257175"/>
          </a:xfrm>
          <a:prstGeom prst="ellipse">
            <a:avLst/>
          </a:pr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mn-lt"/>
            </a:endParaRPr>
          </a:p>
        </p:txBody>
      </p:sp>
      <p:sp>
        <p:nvSpPr>
          <p:cNvPr id="25" name="Freeform 18">
            <a:extLst>
              <a:ext uri="{FF2B5EF4-FFF2-40B4-BE49-F238E27FC236}">
                <a16:creationId xmlns:a16="http://schemas.microsoft.com/office/drawing/2014/main" id="{B5033100-0501-45F5-8CEB-B50F3ADD0908}"/>
              </a:ext>
            </a:extLst>
          </p:cNvPr>
          <p:cNvSpPr>
            <a:spLocks/>
          </p:cNvSpPr>
          <p:nvPr userDrawn="1"/>
        </p:nvSpPr>
        <p:spPr bwMode="auto">
          <a:xfrm>
            <a:off x="491055" y="6289976"/>
            <a:ext cx="123825" cy="133350"/>
          </a:xfrm>
          <a:custGeom>
            <a:avLst/>
            <a:gdLst>
              <a:gd name="T0" fmla="*/ 306 w 418"/>
              <a:gd name="T1" fmla="*/ 23 h 446"/>
              <a:gd name="T2" fmla="*/ 247 w 418"/>
              <a:gd name="T3" fmla="*/ 124 h 446"/>
              <a:gd name="T4" fmla="*/ 258 w 418"/>
              <a:gd name="T5" fmla="*/ 157 h 446"/>
              <a:gd name="T6" fmla="*/ 307 w 418"/>
              <a:gd name="T7" fmla="*/ 194 h 446"/>
              <a:gd name="T8" fmla="*/ 262 w 418"/>
              <a:gd name="T9" fmla="*/ 272 h 446"/>
              <a:gd name="T10" fmla="*/ 190 w 418"/>
              <a:gd name="T11" fmla="*/ 325 h 446"/>
              <a:gd name="T12" fmla="*/ 148 w 418"/>
              <a:gd name="T13" fmla="*/ 279 h 446"/>
              <a:gd name="T14" fmla="*/ 114 w 418"/>
              <a:gd name="T15" fmla="*/ 272 h 446"/>
              <a:gd name="T16" fmla="*/ 20 w 418"/>
              <a:gd name="T17" fmla="*/ 342 h 446"/>
              <a:gd name="T18" fmla="*/ 44 w 418"/>
              <a:gd name="T19" fmla="*/ 400 h 446"/>
              <a:gd name="T20" fmla="*/ 306 w 418"/>
              <a:gd name="T21" fmla="*/ 311 h 446"/>
              <a:gd name="T22" fmla="*/ 366 w 418"/>
              <a:gd name="T23" fmla="*/ 41 h 446"/>
              <a:gd name="T24" fmla="*/ 306 w 418"/>
              <a:gd name="T25" fmla="*/ 23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46">
                <a:moveTo>
                  <a:pt x="306" y="23"/>
                </a:moveTo>
                <a:lnTo>
                  <a:pt x="247" y="124"/>
                </a:lnTo>
                <a:cubicBezTo>
                  <a:pt x="239" y="138"/>
                  <a:pt x="248" y="152"/>
                  <a:pt x="258" y="157"/>
                </a:cubicBezTo>
                <a:cubicBezTo>
                  <a:pt x="279" y="170"/>
                  <a:pt x="317" y="160"/>
                  <a:pt x="307" y="194"/>
                </a:cubicBezTo>
                <a:cubicBezTo>
                  <a:pt x="301" y="217"/>
                  <a:pt x="284" y="247"/>
                  <a:pt x="262" y="272"/>
                </a:cubicBezTo>
                <a:cubicBezTo>
                  <a:pt x="239" y="297"/>
                  <a:pt x="212" y="316"/>
                  <a:pt x="190" y="325"/>
                </a:cubicBezTo>
                <a:cubicBezTo>
                  <a:pt x="157" y="338"/>
                  <a:pt x="163" y="300"/>
                  <a:pt x="148" y="279"/>
                </a:cubicBezTo>
                <a:cubicBezTo>
                  <a:pt x="142" y="271"/>
                  <a:pt x="127" y="263"/>
                  <a:pt x="114" y="272"/>
                </a:cubicBezTo>
                <a:lnTo>
                  <a:pt x="20" y="342"/>
                </a:lnTo>
                <a:cubicBezTo>
                  <a:pt x="0" y="364"/>
                  <a:pt x="44" y="400"/>
                  <a:pt x="44" y="400"/>
                </a:cubicBezTo>
                <a:cubicBezTo>
                  <a:pt x="95" y="446"/>
                  <a:pt x="225" y="401"/>
                  <a:pt x="306" y="311"/>
                </a:cubicBezTo>
                <a:cubicBezTo>
                  <a:pt x="386" y="222"/>
                  <a:pt x="418" y="87"/>
                  <a:pt x="366" y="41"/>
                </a:cubicBezTo>
                <a:cubicBezTo>
                  <a:pt x="366" y="41"/>
                  <a:pt x="326" y="0"/>
                  <a:pt x="306" y="23"/>
                </a:cubicBezTo>
                <a:close/>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mn-lt"/>
            </a:endParaRPr>
          </a:p>
        </p:txBody>
      </p:sp>
      <p:grpSp>
        <p:nvGrpSpPr>
          <p:cNvPr id="26" name="Group 25">
            <a:extLst>
              <a:ext uri="{FF2B5EF4-FFF2-40B4-BE49-F238E27FC236}">
                <a16:creationId xmlns:a16="http://schemas.microsoft.com/office/drawing/2014/main" id="{8E07B8F2-E79B-4A06-959E-40384361A1FA}"/>
              </a:ext>
            </a:extLst>
          </p:cNvPr>
          <p:cNvGrpSpPr/>
          <p:nvPr userDrawn="1"/>
        </p:nvGrpSpPr>
        <p:grpSpPr>
          <a:xfrm>
            <a:off x="1873984" y="6226478"/>
            <a:ext cx="255588" cy="257175"/>
            <a:chOff x="2067441" y="6226476"/>
            <a:chExt cx="255588" cy="257175"/>
          </a:xfrm>
        </p:grpSpPr>
        <p:sp>
          <p:nvSpPr>
            <p:cNvPr id="27" name="Oval 19">
              <a:extLst>
                <a:ext uri="{FF2B5EF4-FFF2-40B4-BE49-F238E27FC236}">
                  <a16:creationId xmlns:a16="http://schemas.microsoft.com/office/drawing/2014/main" id="{92D34ECD-8D78-4B9A-A8EE-DC3CD2CEF931}"/>
                </a:ext>
              </a:extLst>
            </p:cNvPr>
            <p:cNvSpPr>
              <a:spLocks noChangeArrowheads="1"/>
            </p:cNvSpPr>
            <p:nvPr/>
          </p:nvSpPr>
          <p:spPr bwMode="auto">
            <a:xfrm>
              <a:off x="2067441" y="6226476"/>
              <a:ext cx="255588" cy="257175"/>
            </a:xfrm>
            <a:prstGeom prst="ellipse">
              <a:avLst/>
            </a:pr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mn-lt"/>
              </a:endParaRPr>
            </a:p>
          </p:txBody>
        </p:sp>
        <p:sp>
          <p:nvSpPr>
            <p:cNvPr id="28" name="Freeform 20">
              <a:extLst>
                <a:ext uri="{FF2B5EF4-FFF2-40B4-BE49-F238E27FC236}">
                  <a16:creationId xmlns:a16="http://schemas.microsoft.com/office/drawing/2014/main" id="{A662AED1-4B77-4665-8BEF-DB3371F967AC}"/>
                </a:ext>
              </a:extLst>
            </p:cNvPr>
            <p:cNvSpPr>
              <a:spLocks noEditPoints="1"/>
            </p:cNvSpPr>
            <p:nvPr/>
          </p:nvSpPr>
          <p:spPr bwMode="auto">
            <a:xfrm>
              <a:off x="2127766" y="6305851"/>
              <a:ext cx="134938" cy="98425"/>
            </a:xfrm>
            <a:custGeom>
              <a:avLst/>
              <a:gdLst>
                <a:gd name="T0" fmla="*/ 426 w 456"/>
                <a:gd name="T1" fmla="*/ 257 h 327"/>
                <a:gd name="T2" fmla="*/ 145 w 456"/>
                <a:gd name="T3" fmla="*/ 184 h 327"/>
                <a:gd name="T4" fmla="*/ 312 w 456"/>
                <a:gd name="T5" fmla="*/ 184 h 327"/>
                <a:gd name="T6" fmla="*/ 124 w 456"/>
                <a:gd name="T7" fmla="*/ 163 h 327"/>
                <a:gd name="T8" fmla="*/ 36 w 456"/>
                <a:gd name="T9" fmla="*/ 32 h 327"/>
                <a:gd name="T10" fmla="*/ 38 w 456"/>
                <a:gd name="T11" fmla="*/ 31 h 327"/>
                <a:gd name="T12" fmla="*/ 41 w 456"/>
                <a:gd name="T13" fmla="*/ 30 h 327"/>
                <a:gd name="T14" fmla="*/ 43 w 456"/>
                <a:gd name="T15" fmla="*/ 29 h 327"/>
                <a:gd name="T16" fmla="*/ 413 w 456"/>
                <a:gd name="T17" fmla="*/ 29 h 327"/>
                <a:gd name="T18" fmla="*/ 415 w 456"/>
                <a:gd name="T19" fmla="*/ 30 h 327"/>
                <a:gd name="T20" fmla="*/ 417 w 456"/>
                <a:gd name="T21" fmla="*/ 31 h 327"/>
                <a:gd name="T22" fmla="*/ 420 w 456"/>
                <a:gd name="T23" fmla="*/ 32 h 327"/>
                <a:gd name="T24" fmla="*/ 239 w 456"/>
                <a:gd name="T25" fmla="*/ 215 h 327"/>
                <a:gd name="T26" fmla="*/ 36 w 456"/>
                <a:gd name="T27" fmla="*/ 32 h 327"/>
                <a:gd name="T28" fmla="*/ 453 w 456"/>
                <a:gd name="T29" fmla="*/ 28 h 327"/>
                <a:gd name="T30" fmla="*/ 451 w 456"/>
                <a:gd name="T31" fmla="*/ 24 h 327"/>
                <a:gd name="T32" fmla="*/ 450 w 456"/>
                <a:gd name="T33" fmla="*/ 21 h 327"/>
                <a:gd name="T34" fmla="*/ 448 w 456"/>
                <a:gd name="T35" fmla="*/ 18 h 327"/>
                <a:gd name="T36" fmla="*/ 446 w 456"/>
                <a:gd name="T37" fmla="*/ 16 h 327"/>
                <a:gd name="T38" fmla="*/ 443 w 456"/>
                <a:gd name="T39" fmla="*/ 13 h 327"/>
                <a:gd name="T40" fmla="*/ 441 w 456"/>
                <a:gd name="T41" fmla="*/ 11 h 327"/>
                <a:gd name="T42" fmla="*/ 438 w 456"/>
                <a:gd name="T43" fmla="*/ 9 h 327"/>
                <a:gd name="T44" fmla="*/ 436 w 456"/>
                <a:gd name="T45" fmla="*/ 7 h 327"/>
                <a:gd name="T46" fmla="*/ 433 w 456"/>
                <a:gd name="T47" fmla="*/ 5 h 327"/>
                <a:gd name="T48" fmla="*/ 429 w 456"/>
                <a:gd name="T49" fmla="*/ 3 h 327"/>
                <a:gd name="T50" fmla="*/ 426 w 456"/>
                <a:gd name="T51" fmla="*/ 2 h 327"/>
                <a:gd name="T52" fmla="*/ 423 w 456"/>
                <a:gd name="T53" fmla="*/ 1 h 327"/>
                <a:gd name="T54" fmla="*/ 419 w 456"/>
                <a:gd name="T55" fmla="*/ 0 h 327"/>
                <a:gd name="T56" fmla="*/ 416 w 456"/>
                <a:gd name="T57" fmla="*/ 0 h 327"/>
                <a:gd name="T58" fmla="*/ 411 w 456"/>
                <a:gd name="T59" fmla="*/ 0 h 327"/>
                <a:gd name="T60" fmla="*/ 41 w 456"/>
                <a:gd name="T61" fmla="*/ 0 h 327"/>
                <a:gd name="T62" fmla="*/ 38 w 456"/>
                <a:gd name="T63" fmla="*/ 0 h 327"/>
                <a:gd name="T64" fmla="*/ 34 w 456"/>
                <a:gd name="T65" fmla="*/ 1 h 327"/>
                <a:gd name="T66" fmla="*/ 31 w 456"/>
                <a:gd name="T67" fmla="*/ 2 h 327"/>
                <a:gd name="T68" fmla="*/ 28 w 456"/>
                <a:gd name="T69" fmla="*/ 3 h 327"/>
                <a:gd name="T70" fmla="*/ 24 w 456"/>
                <a:gd name="T71" fmla="*/ 4 h 327"/>
                <a:gd name="T72" fmla="*/ 21 w 456"/>
                <a:gd name="T73" fmla="*/ 6 h 327"/>
                <a:gd name="T74" fmla="*/ 19 w 456"/>
                <a:gd name="T75" fmla="*/ 8 h 327"/>
                <a:gd name="T76" fmla="*/ 16 w 456"/>
                <a:gd name="T77" fmla="*/ 10 h 327"/>
                <a:gd name="T78" fmla="*/ 13 w 456"/>
                <a:gd name="T79" fmla="*/ 12 h 327"/>
                <a:gd name="T80" fmla="*/ 11 w 456"/>
                <a:gd name="T81" fmla="*/ 15 h 327"/>
                <a:gd name="T82" fmla="*/ 9 w 456"/>
                <a:gd name="T83" fmla="*/ 18 h 327"/>
                <a:gd name="T84" fmla="*/ 7 w 456"/>
                <a:gd name="T85" fmla="*/ 21 h 327"/>
                <a:gd name="T86" fmla="*/ 5 w 456"/>
                <a:gd name="T87" fmla="*/ 24 h 327"/>
                <a:gd name="T88" fmla="*/ 4 w 456"/>
                <a:gd name="T89" fmla="*/ 27 h 327"/>
                <a:gd name="T90" fmla="*/ 3 w 456"/>
                <a:gd name="T91" fmla="*/ 30 h 327"/>
                <a:gd name="T92" fmla="*/ 44 w 456"/>
                <a:gd name="T93" fmla="*/ 327 h 327"/>
                <a:gd name="T94" fmla="*/ 455 w 456"/>
                <a:gd name="T95" fmla="*/ 294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6" h="327">
                  <a:moveTo>
                    <a:pt x="426" y="257"/>
                  </a:moveTo>
                  <a:lnTo>
                    <a:pt x="333" y="163"/>
                  </a:lnTo>
                  <a:lnTo>
                    <a:pt x="426" y="69"/>
                  </a:lnTo>
                  <a:lnTo>
                    <a:pt x="426" y="257"/>
                  </a:lnTo>
                  <a:close/>
                  <a:moveTo>
                    <a:pt x="411" y="297"/>
                  </a:moveTo>
                  <a:lnTo>
                    <a:pt x="45" y="297"/>
                  </a:lnTo>
                  <a:cubicBezTo>
                    <a:pt x="41" y="297"/>
                    <a:pt x="38" y="296"/>
                    <a:pt x="36" y="293"/>
                  </a:cubicBezTo>
                  <a:lnTo>
                    <a:pt x="145" y="184"/>
                  </a:lnTo>
                  <a:lnTo>
                    <a:pt x="197" y="236"/>
                  </a:lnTo>
                  <a:cubicBezTo>
                    <a:pt x="205" y="244"/>
                    <a:pt x="216" y="249"/>
                    <a:pt x="228" y="249"/>
                  </a:cubicBezTo>
                  <a:cubicBezTo>
                    <a:pt x="240" y="249"/>
                    <a:pt x="251" y="244"/>
                    <a:pt x="260" y="236"/>
                  </a:cubicBezTo>
                  <a:lnTo>
                    <a:pt x="312" y="184"/>
                  </a:lnTo>
                  <a:lnTo>
                    <a:pt x="421" y="293"/>
                  </a:lnTo>
                  <a:cubicBezTo>
                    <a:pt x="418" y="296"/>
                    <a:pt x="415" y="297"/>
                    <a:pt x="411" y="297"/>
                  </a:cubicBezTo>
                  <a:close/>
                  <a:moveTo>
                    <a:pt x="30" y="69"/>
                  </a:moveTo>
                  <a:lnTo>
                    <a:pt x="124" y="163"/>
                  </a:lnTo>
                  <a:lnTo>
                    <a:pt x="30" y="257"/>
                  </a:lnTo>
                  <a:lnTo>
                    <a:pt x="30" y="69"/>
                  </a:lnTo>
                  <a:close/>
                  <a:moveTo>
                    <a:pt x="36" y="32"/>
                  </a:moveTo>
                  <a:cubicBezTo>
                    <a:pt x="36" y="32"/>
                    <a:pt x="36" y="32"/>
                    <a:pt x="36" y="32"/>
                  </a:cubicBezTo>
                  <a:cubicBezTo>
                    <a:pt x="36" y="32"/>
                    <a:pt x="37" y="32"/>
                    <a:pt x="37" y="32"/>
                  </a:cubicBezTo>
                  <a:cubicBezTo>
                    <a:pt x="37" y="32"/>
                    <a:pt x="37" y="31"/>
                    <a:pt x="37" y="31"/>
                  </a:cubicBezTo>
                  <a:cubicBezTo>
                    <a:pt x="37" y="31"/>
                    <a:pt x="38" y="31"/>
                    <a:pt x="38" y="31"/>
                  </a:cubicBezTo>
                  <a:cubicBezTo>
                    <a:pt x="38" y="31"/>
                    <a:pt x="38" y="31"/>
                    <a:pt x="38" y="31"/>
                  </a:cubicBezTo>
                  <a:cubicBezTo>
                    <a:pt x="38" y="31"/>
                    <a:pt x="39" y="31"/>
                    <a:pt x="39" y="31"/>
                  </a:cubicBezTo>
                  <a:cubicBezTo>
                    <a:pt x="39" y="30"/>
                    <a:pt x="39" y="30"/>
                    <a:pt x="39" y="30"/>
                  </a:cubicBezTo>
                  <a:cubicBezTo>
                    <a:pt x="40" y="30"/>
                    <a:pt x="40" y="30"/>
                    <a:pt x="40" y="30"/>
                  </a:cubicBezTo>
                  <a:cubicBezTo>
                    <a:pt x="40" y="30"/>
                    <a:pt x="40" y="30"/>
                    <a:pt x="41" y="30"/>
                  </a:cubicBezTo>
                  <a:cubicBezTo>
                    <a:pt x="41" y="30"/>
                    <a:pt x="41" y="30"/>
                    <a:pt x="41" y="30"/>
                  </a:cubicBezTo>
                  <a:cubicBezTo>
                    <a:pt x="41" y="30"/>
                    <a:pt x="42" y="30"/>
                    <a:pt x="42" y="30"/>
                  </a:cubicBezTo>
                  <a:cubicBezTo>
                    <a:pt x="42" y="30"/>
                    <a:pt x="42" y="30"/>
                    <a:pt x="42" y="29"/>
                  </a:cubicBezTo>
                  <a:cubicBezTo>
                    <a:pt x="43" y="29"/>
                    <a:pt x="43" y="29"/>
                    <a:pt x="43" y="29"/>
                  </a:cubicBezTo>
                  <a:cubicBezTo>
                    <a:pt x="43" y="29"/>
                    <a:pt x="43" y="29"/>
                    <a:pt x="43" y="29"/>
                  </a:cubicBezTo>
                  <a:cubicBezTo>
                    <a:pt x="44" y="29"/>
                    <a:pt x="44" y="29"/>
                    <a:pt x="45" y="29"/>
                  </a:cubicBezTo>
                  <a:lnTo>
                    <a:pt x="411" y="29"/>
                  </a:lnTo>
                  <a:cubicBezTo>
                    <a:pt x="412" y="29"/>
                    <a:pt x="412" y="29"/>
                    <a:pt x="413" y="29"/>
                  </a:cubicBezTo>
                  <a:cubicBezTo>
                    <a:pt x="413" y="29"/>
                    <a:pt x="413" y="29"/>
                    <a:pt x="413" y="29"/>
                  </a:cubicBezTo>
                  <a:cubicBezTo>
                    <a:pt x="413" y="29"/>
                    <a:pt x="414" y="29"/>
                    <a:pt x="414" y="29"/>
                  </a:cubicBezTo>
                  <a:cubicBezTo>
                    <a:pt x="414" y="30"/>
                    <a:pt x="414" y="30"/>
                    <a:pt x="414" y="30"/>
                  </a:cubicBezTo>
                  <a:cubicBezTo>
                    <a:pt x="415" y="30"/>
                    <a:pt x="415" y="30"/>
                    <a:pt x="415" y="30"/>
                  </a:cubicBezTo>
                  <a:cubicBezTo>
                    <a:pt x="415" y="30"/>
                    <a:pt x="415" y="30"/>
                    <a:pt x="416" y="30"/>
                  </a:cubicBezTo>
                  <a:cubicBezTo>
                    <a:pt x="416" y="30"/>
                    <a:pt x="416" y="30"/>
                    <a:pt x="416" y="30"/>
                  </a:cubicBezTo>
                  <a:cubicBezTo>
                    <a:pt x="416" y="30"/>
                    <a:pt x="417" y="30"/>
                    <a:pt x="417" y="30"/>
                  </a:cubicBezTo>
                  <a:cubicBezTo>
                    <a:pt x="417" y="30"/>
                    <a:pt x="417" y="30"/>
                    <a:pt x="417" y="31"/>
                  </a:cubicBezTo>
                  <a:cubicBezTo>
                    <a:pt x="418" y="31"/>
                    <a:pt x="418" y="31"/>
                    <a:pt x="418" y="31"/>
                  </a:cubicBezTo>
                  <a:cubicBezTo>
                    <a:pt x="418" y="31"/>
                    <a:pt x="418" y="31"/>
                    <a:pt x="419" y="31"/>
                  </a:cubicBezTo>
                  <a:cubicBezTo>
                    <a:pt x="419" y="31"/>
                    <a:pt x="419" y="31"/>
                    <a:pt x="419" y="31"/>
                  </a:cubicBezTo>
                  <a:cubicBezTo>
                    <a:pt x="419" y="31"/>
                    <a:pt x="419" y="32"/>
                    <a:pt x="420" y="32"/>
                  </a:cubicBezTo>
                  <a:cubicBezTo>
                    <a:pt x="420" y="32"/>
                    <a:pt x="420" y="32"/>
                    <a:pt x="420" y="32"/>
                  </a:cubicBezTo>
                  <a:cubicBezTo>
                    <a:pt x="420" y="32"/>
                    <a:pt x="420" y="32"/>
                    <a:pt x="421" y="32"/>
                  </a:cubicBezTo>
                  <a:cubicBezTo>
                    <a:pt x="421" y="33"/>
                    <a:pt x="421" y="33"/>
                    <a:pt x="421" y="33"/>
                  </a:cubicBezTo>
                  <a:lnTo>
                    <a:pt x="239" y="215"/>
                  </a:lnTo>
                  <a:cubicBezTo>
                    <a:pt x="236" y="218"/>
                    <a:pt x="232" y="219"/>
                    <a:pt x="228" y="219"/>
                  </a:cubicBezTo>
                  <a:cubicBezTo>
                    <a:pt x="224" y="219"/>
                    <a:pt x="220" y="218"/>
                    <a:pt x="218" y="215"/>
                  </a:cubicBezTo>
                  <a:lnTo>
                    <a:pt x="35" y="33"/>
                  </a:lnTo>
                  <a:cubicBezTo>
                    <a:pt x="35" y="33"/>
                    <a:pt x="36" y="33"/>
                    <a:pt x="36" y="32"/>
                  </a:cubicBezTo>
                  <a:close/>
                  <a:moveTo>
                    <a:pt x="454" y="30"/>
                  </a:moveTo>
                  <a:cubicBezTo>
                    <a:pt x="454" y="30"/>
                    <a:pt x="453" y="30"/>
                    <a:pt x="453" y="29"/>
                  </a:cubicBezTo>
                  <a:cubicBezTo>
                    <a:pt x="453" y="29"/>
                    <a:pt x="453" y="29"/>
                    <a:pt x="453" y="29"/>
                  </a:cubicBezTo>
                  <a:cubicBezTo>
                    <a:pt x="453" y="28"/>
                    <a:pt x="453" y="28"/>
                    <a:pt x="453" y="28"/>
                  </a:cubicBezTo>
                  <a:cubicBezTo>
                    <a:pt x="453" y="27"/>
                    <a:pt x="453" y="27"/>
                    <a:pt x="452" y="27"/>
                  </a:cubicBezTo>
                  <a:cubicBezTo>
                    <a:pt x="452" y="27"/>
                    <a:pt x="452" y="26"/>
                    <a:pt x="452" y="26"/>
                  </a:cubicBezTo>
                  <a:cubicBezTo>
                    <a:pt x="452" y="26"/>
                    <a:pt x="452" y="26"/>
                    <a:pt x="452" y="25"/>
                  </a:cubicBezTo>
                  <a:cubicBezTo>
                    <a:pt x="452" y="25"/>
                    <a:pt x="452" y="25"/>
                    <a:pt x="451" y="24"/>
                  </a:cubicBezTo>
                  <a:cubicBezTo>
                    <a:pt x="451" y="24"/>
                    <a:pt x="451" y="24"/>
                    <a:pt x="451" y="24"/>
                  </a:cubicBezTo>
                  <a:cubicBezTo>
                    <a:pt x="451" y="23"/>
                    <a:pt x="451" y="23"/>
                    <a:pt x="451" y="23"/>
                  </a:cubicBezTo>
                  <a:cubicBezTo>
                    <a:pt x="450" y="23"/>
                    <a:pt x="450" y="22"/>
                    <a:pt x="450" y="22"/>
                  </a:cubicBezTo>
                  <a:cubicBezTo>
                    <a:pt x="450" y="22"/>
                    <a:pt x="450" y="22"/>
                    <a:pt x="450" y="21"/>
                  </a:cubicBezTo>
                  <a:cubicBezTo>
                    <a:pt x="450" y="21"/>
                    <a:pt x="449" y="21"/>
                    <a:pt x="449" y="21"/>
                  </a:cubicBezTo>
                  <a:cubicBezTo>
                    <a:pt x="449" y="20"/>
                    <a:pt x="449" y="20"/>
                    <a:pt x="449" y="20"/>
                  </a:cubicBezTo>
                  <a:cubicBezTo>
                    <a:pt x="449" y="20"/>
                    <a:pt x="448" y="19"/>
                    <a:pt x="448" y="19"/>
                  </a:cubicBezTo>
                  <a:cubicBezTo>
                    <a:pt x="448" y="19"/>
                    <a:pt x="448" y="19"/>
                    <a:pt x="448" y="18"/>
                  </a:cubicBezTo>
                  <a:cubicBezTo>
                    <a:pt x="448" y="18"/>
                    <a:pt x="448" y="18"/>
                    <a:pt x="447" y="18"/>
                  </a:cubicBezTo>
                  <a:cubicBezTo>
                    <a:pt x="447" y="17"/>
                    <a:pt x="447" y="17"/>
                    <a:pt x="447" y="17"/>
                  </a:cubicBezTo>
                  <a:cubicBezTo>
                    <a:pt x="447" y="17"/>
                    <a:pt x="446" y="17"/>
                    <a:pt x="446" y="16"/>
                  </a:cubicBezTo>
                  <a:cubicBezTo>
                    <a:pt x="446" y="16"/>
                    <a:pt x="446" y="16"/>
                    <a:pt x="446" y="16"/>
                  </a:cubicBezTo>
                  <a:cubicBezTo>
                    <a:pt x="446" y="15"/>
                    <a:pt x="445" y="15"/>
                    <a:pt x="445" y="15"/>
                  </a:cubicBezTo>
                  <a:cubicBezTo>
                    <a:pt x="445" y="15"/>
                    <a:pt x="445" y="15"/>
                    <a:pt x="445" y="14"/>
                  </a:cubicBezTo>
                  <a:cubicBezTo>
                    <a:pt x="444" y="14"/>
                    <a:pt x="444" y="14"/>
                    <a:pt x="444" y="14"/>
                  </a:cubicBezTo>
                  <a:cubicBezTo>
                    <a:pt x="444" y="13"/>
                    <a:pt x="444" y="13"/>
                    <a:pt x="443" y="13"/>
                  </a:cubicBezTo>
                  <a:cubicBezTo>
                    <a:pt x="443" y="13"/>
                    <a:pt x="443" y="13"/>
                    <a:pt x="443" y="12"/>
                  </a:cubicBezTo>
                  <a:cubicBezTo>
                    <a:pt x="443" y="12"/>
                    <a:pt x="442" y="12"/>
                    <a:pt x="442" y="12"/>
                  </a:cubicBezTo>
                  <a:cubicBezTo>
                    <a:pt x="442" y="12"/>
                    <a:pt x="442" y="11"/>
                    <a:pt x="442" y="11"/>
                  </a:cubicBezTo>
                  <a:cubicBezTo>
                    <a:pt x="441" y="11"/>
                    <a:pt x="441" y="11"/>
                    <a:pt x="441" y="11"/>
                  </a:cubicBezTo>
                  <a:cubicBezTo>
                    <a:pt x="441" y="11"/>
                    <a:pt x="441" y="10"/>
                    <a:pt x="440" y="10"/>
                  </a:cubicBezTo>
                  <a:cubicBezTo>
                    <a:pt x="440" y="10"/>
                    <a:pt x="440" y="10"/>
                    <a:pt x="440" y="10"/>
                  </a:cubicBezTo>
                  <a:cubicBezTo>
                    <a:pt x="439" y="9"/>
                    <a:pt x="439" y="9"/>
                    <a:pt x="439" y="9"/>
                  </a:cubicBezTo>
                  <a:cubicBezTo>
                    <a:pt x="439" y="9"/>
                    <a:pt x="439" y="9"/>
                    <a:pt x="438" y="9"/>
                  </a:cubicBezTo>
                  <a:cubicBezTo>
                    <a:pt x="438" y="8"/>
                    <a:pt x="438" y="8"/>
                    <a:pt x="438" y="8"/>
                  </a:cubicBezTo>
                  <a:cubicBezTo>
                    <a:pt x="437" y="8"/>
                    <a:pt x="437" y="8"/>
                    <a:pt x="437" y="8"/>
                  </a:cubicBezTo>
                  <a:cubicBezTo>
                    <a:pt x="437" y="7"/>
                    <a:pt x="436" y="7"/>
                    <a:pt x="436" y="7"/>
                  </a:cubicBezTo>
                  <a:cubicBezTo>
                    <a:pt x="436" y="7"/>
                    <a:pt x="436" y="7"/>
                    <a:pt x="436" y="7"/>
                  </a:cubicBezTo>
                  <a:cubicBezTo>
                    <a:pt x="435" y="6"/>
                    <a:pt x="435" y="6"/>
                    <a:pt x="435" y="6"/>
                  </a:cubicBezTo>
                  <a:cubicBezTo>
                    <a:pt x="435" y="6"/>
                    <a:pt x="434" y="6"/>
                    <a:pt x="434" y="6"/>
                  </a:cubicBezTo>
                  <a:cubicBezTo>
                    <a:pt x="434" y="6"/>
                    <a:pt x="434" y="5"/>
                    <a:pt x="433" y="5"/>
                  </a:cubicBezTo>
                  <a:cubicBezTo>
                    <a:pt x="433" y="5"/>
                    <a:pt x="433" y="5"/>
                    <a:pt x="433" y="5"/>
                  </a:cubicBezTo>
                  <a:cubicBezTo>
                    <a:pt x="432" y="5"/>
                    <a:pt x="432" y="5"/>
                    <a:pt x="432" y="4"/>
                  </a:cubicBezTo>
                  <a:cubicBezTo>
                    <a:pt x="432" y="4"/>
                    <a:pt x="431" y="4"/>
                    <a:pt x="431" y="4"/>
                  </a:cubicBezTo>
                  <a:cubicBezTo>
                    <a:pt x="431" y="4"/>
                    <a:pt x="431" y="4"/>
                    <a:pt x="430" y="4"/>
                  </a:cubicBezTo>
                  <a:cubicBezTo>
                    <a:pt x="430" y="4"/>
                    <a:pt x="430" y="3"/>
                    <a:pt x="429" y="3"/>
                  </a:cubicBezTo>
                  <a:cubicBezTo>
                    <a:pt x="429" y="3"/>
                    <a:pt x="429" y="3"/>
                    <a:pt x="429" y="3"/>
                  </a:cubicBezTo>
                  <a:cubicBezTo>
                    <a:pt x="428" y="3"/>
                    <a:pt x="428" y="3"/>
                    <a:pt x="428" y="3"/>
                  </a:cubicBezTo>
                  <a:cubicBezTo>
                    <a:pt x="428" y="3"/>
                    <a:pt x="427" y="2"/>
                    <a:pt x="427" y="2"/>
                  </a:cubicBezTo>
                  <a:cubicBezTo>
                    <a:pt x="427" y="2"/>
                    <a:pt x="427" y="2"/>
                    <a:pt x="426" y="2"/>
                  </a:cubicBezTo>
                  <a:cubicBezTo>
                    <a:pt x="426" y="2"/>
                    <a:pt x="426" y="2"/>
                    <a:pt x="425" y="2"/>
                  </a:cubicBezTo>
                  <a:cubicBezTo>
                    <a:pt x="425" y="2"/>
                    <a:pt x="425" y="2"/>
                    <a:pt x="425" y="2"/>
                  </a:cubicBezTo>
                  <a:cubicBezTo>
                    <a:pt x="424" y="1"/>
                    <a:pt x="424" y="1"/>
                    <a:pt x="424" y="1"/>
                  </a:cubicBezTo>
                  <a:cubicBezTo>
                    <a:pt x="423" y="1"/>
                    <a:pt x="423" y="1"/>
                    <a:pt x="423" y="1"/>
                  </a:cubicBezTo>
                  <a:cubicBezTo>
                    <a:pt x="423" y="1"/>
                    <a:pt x="422" y="1"/>
                    <a:pt x="422" y="1"/>
                  </a:cubicBezTo>
                  <a:cubicBezTo>
                    <a:pt x="422" y="1"/>
                    <a:pt x="421" y="1"/>
                    <a:pt x="421" y="1"/>
                  </a:cubicBezTo>
                  <a:cubicBezTo>
                    <a:pt x="421" y="1"/>
                    <a:pt x="421" y="0"/>
                    <a:pt x="420" y="0"/>
                  </a:cubicBezTo>
                  <a:cubicBezTo>
                    <a:pt x="420" y="0"/>
                    <a:pt x="420" y="0"/>
                    <a:pt x="419" y="0"/>
                  </a:cubicBezTo>
                  <a:cubicBezTo>
                    <a:pt x="419" y="0"/>
                    <a:pt x="419" y="0"/>
                    <a:pt x="419" y="0"/>
                  </a:cubicBezTo>
                  <a:cubicBezTo>
                    <a:pt x="418" y="0"/>
                    <a:pt x="418" y="0"/>
                    <a:pt x="418" y="0"/>
                  </a:cubicBezTo>
                  <a:cubicBezTo>
                    <a:pt x="417" y="0"/>
                    <a:pt x="417" y="0"/>
                    <a:pt x="417" y="0"/>
                  </a:cubicBezTo>
                  <a:cubicBezTo>
                    <a:pt x="417" y="0"/>
                    <a:pt x="416" y="0"/>
                    <a:pt x="416" y="0"/>
                  </a:cubicBezTo>
                  <a:cubicBezTo>
                    <a:pt x="416" y="0"/>
                    <a:pt x="415" y="0"/>
                    <a:pt x="415" y="0"/>
                  </a:cubicBezTo>
                  <a:cubicBezTo>
                    <a:pt x="415" y="0"/>
                    <a:pt x="414" y="0"/>
                    <a:pt x="414" y="0"/>
                  </a:cubicBezTo>
                  <a:cubicBezTo>
                    <a:pt x="414" y="0"/>
                    <a:pt x="413" y="0"/>
                    <a:pt x="413" y="0"/>
                  </a:cubicBezTo>
                  <a:cubicBezTo>
                    <a:pt x="413" y="0"/>
                    <a:pt x="412" y="0"/>
                    <a:pt x="411" y="0"/>
                  </a:cubicBezTo>
                  <a:lnTo>
                    <a:pt x="45" y="0"/>
                  </a:lnTo>
                  <a:cubicBezTo>
                    <a:pt x="44" y="0"/>
                    <a:pt x="44" y="0"/>
                    <a:pt x="43" y="0"/>
                  </a:cubicBezTo>
                  <a:cubicBezTo>
                    <a:pt x="43" y="0"/>
                    <a:pt x="43" y="0"/>
                    <a:pt x="42" y="0"/>
                  </a:cubicBezTo>
                  <a:cubicBezTo>
                    <a:pt x="42" y="0"/>
                    <a:pt x="42" y="0"/>
                    <a:pt x="41" y="0"/>
                  </a:cubicBezTo>
                  <a:cubicBezTo>
                    <a:pt x="41" y="0"/>
                    <a:pt x="41" y="0"/>
                    <a:pt x="40" y="0"/>
                  </a:cubicBezTo>
                  <a:cubicBezTo>
                    <a:pt x="40" y="0"/>
                    <a:pt x="40" y="0"/>
                    <a:pt x="39" y="0"/>
                  </a:cubicBezTo>
                  <a:cubicBezTo>
                    <a:pt x="39" y="0"/>
                    <a:pt x="39" y="0"/>
                    <a:pt x="39" y="0"/>
                  </a:cubicBezTo>
                  <a:cubicBezTo>
                    <a:pt x="38" y="0"/>
                    <a:pt x="38" y="0"/>
                    <a:pt x="38" y="0"/>
                  </a:cubicBezTo>
                  <a:cubicBezTo>
                    <a:pt x="37" y="0"/>
                    <a:pt x="37" y="0"/>
                    <a:pt x="37" y="0"/>
                  </a:cubicBezTo>
                  <a:cubicBezTo>
                    <a:pt x="36" y="0"/>
                    <a:pt x="36" y="0"/>
                    <a:pt x="36" y="0"/>
                  </a:cubicBezTo>
                  <a:cubicBezTo>
                    <a:pt x="36" y="0"/>
                    <a:pt x="35" y="1"/>
                    <a:pt x="35" y="1"/>
                  </a:cubicBezTo>
                  <a:cubicBezTo>
                    <a:pt x="35" y="1"/>
                    <a:pt x="34" y="1"/>
                    <a:pt x="34" y="1"/>
                  </a:cubicBezTo>
                  <a:cubicBezTo>
                    <a:pt x="34" y="1"/>
                    <a:pt x="34" y="1"/>
                    <a:pt x="33" y="1"/>
                  </a:cubicBezTo>
                  <a:cubicBezTo>
                    <a:pt x="33" y="1"/>
                    <a:pt x="33" y="1"/>
                    <a:pt x="32" y="1"/>
                  </a:cubicBezTo>
                  <a:cubicBezTo>
                    <a:pt x="32" y="1"/>
                    <a:pt x="32" y="1"/>
                    <a:pt x="32" y="2"/>
                  </a:cubicBezTo>
                  <a:cubicBezTo>
                    <a:pt x="31" y="2"/>
                    <a:pt x="31" y="2"/>
                    <a:pt x="31" y="2"/>
                  </a:cubicBezTo>
                  <a:cubicBezTo>
                    <a:pt x="31" y="2"/>
                    <a:pt x="30" y="2"/>
                    <a:pt x="30" y="2"/>
                  </a:cubicBezTo>
                  <a:cubicBezTo>
                    <a:pt x="30" y="2"/>
                    <a:pt x="29" y="2"/>
                    <a:pt x="29" y="2"/>
                  </a:cubicBezTo>
                  <a:cubicBezTo>
                    <a:pt x="29" y="2"/>
                    <a:pt x="29" y="3"/>
                    <a:pt x="28" y="3"/>
                  </a:cubicBezTo>
                  <a:cubicBezTo>
                    <a:pt x="28" y="3"/>
                    <a:pt x="28" y="3"/>
                    <a:pt x="28" y="3"/>
                  </a:cubicBezTo>
                  <a:cubicBezTo>
                    <a:pt x="27" y="3"/>
                    <a:pt x="27" y="3"/>
                    <a:pt x="27" y="3"/>
                  </a:cubicBezTo>
                  <a:cubicBezTo>
                    <a:pt x="26" y="3"/>
                    <a:pt x="26" y="4"/>
                    <a:pt x="26" y="4"/>
                  </a:cubicBezTo>
                  <a:cubicBezTo>
                    <a:pt x="26" y="4"/>
                    <a:pt x="25" y="4"/>
                    <a:pt x="25" y="4"/>
                  </a:cubicBezTo>
                  <a:cubicBezTo>
                    <a:pt x="25" y="4"/>
                    <a:pt x="25" y="4"/>
                    <a:pt x="24" y="4"/>
                  </a:cubicBezTo>
                  <a:cubicBezTo>
                    <a:pt x="24" y="5"/>
                    <a:pt x="24" y="5"/>
                    <a:pt x="24" y="5"/>
                  </a:cubicBezTo>
                  <a:cubicBezTo>
                    <a:pt x="23" y="5"/>
                    <a:pt x="23" y="5"/>
                    <a:pt x="23" y="5"/>
                  </a:cubicBezTo>
                  <a:cubicBezTo>
                    <a:pt x="23" y="5"/>
                    <a:pt x="22" y="6"/>
                    <a:pt x="22" y="6"/>
                  </a:cubicBezTo>
                  <a:cubicBezTo>
                    <a:pt x="22" y="6"/>
                    <a:pt x="22" y="6"/>
                    <a:pt x="21" y="6"/>
                  </a:cubicBezTo>
                  <a:cubicBezTo>
                    <a:pt x="21" y="6"/>
                    <a:pt x="21" y="6"/>
                    <a:pt x="21" y="7"/>
                  </a:cubicBezTo>
                  <a:cubicBezTo>
                    <a:pt x="20" y="7"/>
                    <a:pt x="20" y="7"/>
                    <a:pt x="20" y="7"/>
                  </a:cubicBezTo>
                  <a:cubicBezTo>
                    <a:pt x="20" y="7"/>
                    <a:pt x="19" y="7"/>
                    <a:pt x="19" y="8"/>
                  </a:cubicBezTo>
                  <a:cubicBezTo>
                    <a:pt x="19" y="8"/>
                    <a:pt x="19" y="8"/>
                    <a:pt x="19" y="8"/>
                  </a:cubicBezTo>
                  <a:cubicBezTo>
                    <a:pt x="18" y="8"/>
                    <a:pt x="18" y="8"/>
                    <a:pt x="18" y="9"/>
                  </a:cubicBezTo>
                  <a:cubicBezTo>
                    <a:pt x="18" y="9"/>
                    <a:pt x="17" y="9"/>
                    <a:pt x="17" y="9"/>
                  </a:cubicBezTo>
                  <a:cubicBezTo>
                    <a:pt x="17" y="9"/>
                    <a:pt x="17" y="9"/>
                    <a:pt x="16" y="10"/>
                  </a:cubicBezTo>
                  <a:cubicBezTo>
                    <a:pt x="16" y="10"/>
                    <a:pt x="16" y="10"/>
                    <a:pt x="16" y="10"/>
                  </a:cubicBezTo>
                  <a:cubicBezTo>
                    <a:pt x="16" y="10"/>
                    <a:pt x="15" y="11"/>
                    <a:pt x="15" y="11"/>
                  </a:cubicBezTo>
                  <a:cubicBezTo>
                    <a:pt x="15" y="11"/>
                    <a:pt x="15" y="11"/>
                    <a:pt x="15" y="11"/>
                  </a:cubicBezTo>
                  <a:cubicBezTo>
                    <a:pt x="14" y="11"/>
                    <a:pt x="14" y="12"/>
                    <a:pt x="14" y="12"/>
                  </a:cubicBezTo>
                  <a:cubicBezTo>
                    <a:pt x="14" y="12"/>
                    <a:pt x="14" y="12"/>
                    <a:pt x="13" y="12"/>
                  </a:cubicBezTo>
                  <a:cubicBezTo>
                    <a:pt x="13" y="13"/>
                    <a:pt x="13" y="13"/>
                    <a:pt x="13" y="13"/>
                  </a:cubicBezTo>
                  <a:cubicBezTo>
                    <a:pt x="13" y="13"/>
                    <a:pt x="12" y="13"/>
                    <a:pt x="12" y="14"/>
                  </a:cubicBezTo>
                  <a:cubicBezTo>
                    <a:pt x="12" y="14"/>
                    <a:pt x="12" y="14"/>
                    <a:pt x="12" y="14"/>
                  </a:cubicBezTo>
                  <a:cubicBezTo>
                    <a:pt x="11" y="15"/>
                    <a:pt x="11" y="15"/>
                    <a:pt x="11" y="15"/>
                  </a:cubicBezTo>
                  <a:cubicBezTo>
                    <a:pt x="11" y="15"/>
                    <a:pt x="11" y="15"/>
                    <a:pt x="10" y="16"/>
                  </a:cubicBezTo>
                  <a:cubicBezTo>
                    <a:pt x="10" y="16"/>
                    <a:pt x="10" y="16"/>
                    <a:pt x="10" y="16"/>
                  </a:cubicBezTo>
                  <a:cubicBezTo>
                    <a:pt x="10" y="17"/>
                    <a:pt x="10" y="17"/>
                    <a:pt x="9" y="17"/>
                  </a:cubicBezTo>
                  <a:cubicBezTo>
                    <a:pt x="9" y="17"/>
                    <a:pt x="9" y="17"/>
                    <a:pt x="9" y="18"/>
                  </a:cubicBezTo>
                  <a:cubicBezTo>
                    <a:pt x="9" y="18"/>
                    <a:pt x="9" y="18"/>
                    <a:pt x="8" y="18"/>
                  </a:cubicBezTo>
                  <a:cubicBezTo>
                    <a:pt x="8" y="19"/>
                    <a:pt x="8" y="19"/>
                    <a:pt x="8" y="19"/>
                  </a:cubicBezTo>
                  <a:cubicBezTo>
                    <a:pt x="8" y="19"/>
                    <a:pt x="8" y="20"/>
                    <a:pt x="7" y="20"/>
                  </a:cubicBezTo>
                  <a:cubicBezTo>
                    <a:pt x="7" y="20"/>
                    <a:pt x="7" y="20"/>
                    <a:pt x="7" y="21"/>
                  </a:cubicBezTo>
                  <a:cubicBezTo>
                    <a:pt x="7" y="21"/>
                    <a:pt x="7" y="21"/>
                    <a:pt x="6" y="21"/>
                  </a:cubicBezTo>
                  <a:cubicBezTo>
                    <a:pt x="6" y="22"/>
                    <a:pt x="6" y="22"/>
                    <a:pt x="6" y="22"/>
                  </a:cubicBezTo>
                  <a:cubicBezTo>
                    <a:pt x="6" y="22"/>
                    <a:pt x="6" y="23"/>
                    <a:pt x="6" y="23"/>
                  </a:cubicBezTo>
                  <a:cubicBezTo>
                    <a:pt x="5" y="23"/>
                    <a:pt x="5" y="23"/>
                    <a:pt x="5" y="24"/>
                  </a:cubicBezTo>
                  <a:cubicBezTo>
                    <a:pt x="5" y="24"/>
                    <a:pt x="5" y="24"/>
                    <a:pt x="5" y="24"/>
                  </a:cubicBezTo>
                  <a:cubicBezTo>
                    <a:pt x="5" y="25"/>
                    <a:pt x="5" y="25"/>
                    <a:pt x="4" y="25"/>
                  </a:cubicBezTo>
                  <a:cubicBezTo>
                    <a:pt x="4" y="26"/>
                    <a:pt x="4" y="26"/>
                    <a:pt x="4" y="26"/>
                  </a:cubicBezTo>
                  <a:cubicBezTo>
                    <a:pt x="4" y="26"/>
                    <a:pt x="4" y="27"/>
                    <a:pt x="4" y="27"/>
                  </a:cubicBezTo>
                  <a:cubicBezTo>
                    <a:pt x="4" y="27"/>
                    <a:pt x="3" y="27"/>
                    <a:pt x="3" y="28"/>
                  </a:cubicBezTo>
                  <a:cubicBezTo>
                    <a:pt x="3" y="28"/>
                    <a:pt x="3" y="28"/>
                    <a:pt x="3" y="29"/>
                  </a:cubicBezTo>
                  <a:cubicBezTo>
                    <a:pt x="3" y="29"/>
                    <a:pt x="3" y="29"/>
                    <a:pt x="3" y="29"/>
                  </a:cubicBezTo>
                  <a:cubicBezTo>
                    <a:pt x="3" y="30"/>
                    <a:pt x="3" y="30"/>
                    <a:pt x="3" y="30"/>
                  </a:cubicBezTo>
                  <a:cubicBezTo>
                    <a:pt x="1" y="34"/>
                    <a:pt x="0" y="39"/>
                    <a:pt x="0" y="44"/>
                  </a:cubicBezTo>
                  <a:lnTo>
                    <a:pt x="0" y="282"/>
                  </a:lnTo>
                  <a:cubicBezTo>
                    <a:pt x="0" y="306"/>
                    <a:pt x="19" y="326"/>
                    <a:pt x="43" y="327"/>
                  </a:cubicBezTo>
                  <a:cubicBezTo>
                    <a:pt x="43" y="327"/>
                    <a:pt x="44" y="327"/>
                    <a:pt x="44" y="327"/>
                  </a:cubicBezTo>
                  <a:cubicBezTo>
                    <a:pt x="44" y="327"/>
                    <a:pt x="44" y="327"/>
                    <a:pt x="45" y="327"/>
                  </a:cubicBezTo>
                  <a:lnTo>
                    <a:pt x="412" y="327"/>
                  </a:lnTo>
                  <a:cubicBezTo>
                    <a:pt x="431" y="327"/>
                    <a:pt x="448" y="314"/>
                    <a:pt x="454" y="296"/>
                  </a:cubicBezTo>
                  <a:cubicBezTo>
                    <a:pt x="454" y="295"/>
                    <a:pt x="454" y="294"/>
                    <a:pt x="455" y="294"/>
                  </a:cubicBezTo>
                  <a:cubicBezTo>
                    <a:pt x="456" y="290"/>
                    <a:pt x="456" y="286"/>
                    <a:pt x="456" y="282"/>
                  </a:cubicBezTo>
                  <a:lnTo>
                    <a:pt x="456" y="44"/>
                  </a:lnTo>
                  <a:cubicBezTo>
                    <a:pt x="456" y="39"/>
                    <a:pt x="455" y="34"/>
                    <a:pt x="454" y="30"/>
                  </a:cubicBezTo>
                  <a:close/>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mn-lt"/>
              </a:endParaRPr>
            </a:p>
          </p:txBody>
        </p:sp>
      </p:grpSp>
      <p:grpSp>
        <p:nvGrpSpPr>
          <p:cNvPr id="29" name="Group 28">
            <a:extLst>
              <a:ext uri="{FF2B5EF4-FFF2-40B4-BE49-F238E27FC236}">
                <a16:creationId xmlns:a16="http://schemas.microsoft.com/office/drawing/2014/main" id="{F68BEC5F-C911-47C9-B459-D32C2C54DA8E}"/>
              </a:ext>
            </a:extLst>
          </p:cNvPr>
          <p:cNvGrpSpPr/>
          <p:nvPr userDrawn="1"/>
        </p:nvGrpSpPr>
        <p:grpSpPr>
          <a:xfrm>
            <a:off x="3908549" y="6226478"/>
            <a:ext cx="255588" cy="257175"/>
            <a:chOff x="4502666" y="6226476"/>
            <a:chExt cx="255588" cy="257175"/>
          </a:xfrm>
        </p:grpSpPr>
        <p:sp>
          <p:nvSpPr>
            <p:cNvPr id="30" name="Oval 21">
              <a:extLst>
                <a:ext uri="{FF2B5EF4-FFF2-40B4-BE49-F238E27FC236}">
                  <a16:creationId xmlns:a16="http://schemas.microsoft.com/office/drawing/2014/main" id="{B2AECAB8-62FA-4870-AEFD-B168B4A8FCFC}"/>
                </a:ext>
              </a:extLst>
            </p:cNvPr>
            <p:cNvSpPr>
              <a:spLocks noChangeArrowheads="1"/>
            </p:cNvSpPr>
            <p:nvPr/>
          </p:nvSpPr>
          <p:spPr bwMode="auto">
            <a:xfrm>
              <a:off x="4502666" y="6226476"/>
              <a:ext cx="255588" cy="257175"/>
            </a:xfrm>
            <a:prstGeom prst="ellipse">
              <a:avLst/>
            </a:pr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mn-lt"/>
              </a:endParaRPr>
            </a:p>
          </p:txBody>
        </p:sp>
        <p:sp>
          <p:nvSpPr>
            <p:cNvPr id="31" name="Freeform 22">
              <a:extLst>
                <a:ext uri="{FF2B5EF4-FFF2-40B4-BE49-F238E27FC236}">
                  <a16:creationId xmlns:a16="http://schemas.microsoft.com/office/drawing/2014/main" id="{CBDD2632-673C-4067-88B6-18BE0A757661}"/>
                </a:ext>
              </a:extLst>
            </p:cNvPr>
            <p:cNvSpPr>
              <a:spLocks noEditPoints="1"/>
            </p:cNvSpPr>
            <p:nvPr/>
          </p:nvSpPr>
          <p:spPr bwMode="auto">
            <a:xfrm>
              <a:off x="4558229" y="6282039"/>
              <a:ext cx="144463" cy="146050"/>
            </a:xfrm>
            <a:custGeom>
              <a:avLst/>
              <a:gdLst>
                <a:gd name="T0" fmla="*/ 354 w 494"/>
                <a:gd name="T1" fmla="*/ 382 h 494"/>
                <a:gd name="T2" fmla="*/ 300 w 494"/>
                <a:gd name="T3" fmla="*/ 459 h 494"/>
                <a:gd name="T4" fmla="*/ 194 w 494"/>
                <a:gd name="T5" fmla="*/ 459 h 494"/>
                <a:gd name="T6" fmla="*/ 140 w 494"/>
                <a:gd name="T7" fmla="*/ 382 h 494"/>
                <a:gd name="T8" fmla="*/ 140 w 494"/>
                <a:gd name="T9" fmla="*/ 113 h 494"/>
                <a:gd name="T10" fmla="*/ 194 w 494"/>
                <a:gd name="T11" fmla="*/ 35 h 494"/>
                <a:gd name="T12" fmla="*/ 300 w 494"/>
                <a:gd name="T13" fmla="*/ 35 h 494"/>
                <a:gd name="T14" fmla="*/ 354 w 494"/>
                <a:gd name="T15" fmla="*/ 113 h 494"/>
                <a:gd name="T16" fmla="*/ 382 w 494"/>
                <a:gd name="T17" fmla="*/ 233 h 494"/>
                <a:gd name="T18" fmla="*/ 438 w 494"/>
                <a:gd name="T19" fmla="*/ 142 h 494"/>
                <a:gd name="T20" fmla="*/ 335 w 494"/>
                <a:gd name="T21" fmla="*/ 142 h 494"/>
                <a:gd name="T22" fmla="*/ 140 w 494"/>
                <a:gd name="T23" fmla="*/ 233 h 494"/>
                <a:gd name="T24" fmla="*/ 335 w 494"/>
                <a:gd name="T25" fmla="*/ 142 h 494"/>
                <a:gd name="T26" fmla="*/ 321 w 494"/>
                <a:gd name="T27" fmla="*/ 113 h 494"/>
                <a:gd name="T28" fmla="*/ 247 w 494"/>
                <a:gd name="T29" fmla="*/ 31 h 494"/>
                <a:gd name="T30" fmla="*/ 128 w 494"/>
                <a:gd name="T31" fmla="*/ 142 h 494"/>
                <a:gd name="T32" fmla="*/ 29 w 494"/>
                <a:gd name="T33" fmla="*/ 233 h 494"/>
                <a:gd name="T34" fmla="*/ 29 w 494"/>
                <a:gd name="T35" fmla="*/ 262 h 494"/>
                <a:gd name="T36" fmla="*/ 128 w 494"/>
                <a:gd name="T37" fmla="*/ 353 h 494"/>
                <a:gd name="T38" fmla="*/ 29 w 494"/>
                <a:gd name="T39" fmla="*/ 262 h 494"/>
                <a:gd name="T40" fmla="*/ 140 w 494"/>
                <a:gd name="T41" fmla="*/ 262 h 494"/>
                <a:gd name="T42" fmla="*/ 335 w 494"/>
                <a:gd name="T43" fmla="*/ 353 h 494"/>
                <a:gd name="T44" fmla="*/ 247 w 494"/>
                <a:gd name="T45" fmla="*/ 463 h 494"/>
                <a:gd name="T46" fmla="*/ 321 w 494"/>
                <a:gd name="T47" fmla="*/ 382 h 494"/>
                <a:gd name="T48" fmla="*/ 438 w 494"/>
                <a:gd name="T49" fmla="*/ 353 h 494"/>
                <a:gd name="T50" fmla="*/ 382 w 494"/>
                <a:gd name="T51" fmla="*/ 262 h 494"/>
                <a:gd name="T52" fmla="*/ 438 w 494"/>
                <a:gd name="T53" fmla="*/ 353 h 494"/>
                <a:gd name="T54" fmla="*/ 247 w 494"/>
                <a:gd name="T55" fmla="*/ 0 h 494"/>
                <a:gd name="T56" fmla="*/ 72 w 494"/>
                <a:gd name="T57" fmla="*/ 72 h 494"/>
                <a:gd name="T58" fmla="*/ 72 w 494"/>
                <a:gd name="T59" fmla="*/ 422 h 494"/>
                <a:gd name="T60" fmla="*/ 421 w 494"/>
                <a:gd name="T61" fmla="*/ 422 h 494"/>
                <a:gd name="T62" fmla="*/ 421 w 494"/>
                <a:gd name="T63" fmla="*/ 72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4" h="494">
                  <a:moveTo>
                    <a:pt x="300" y="459"/>
                  </a:moveTo>
                  <a:cubicBezTo>
                    <a:pt x="322" y="438"/>
                    <a:pt x="340" y="411"/>
                    <a:pt x="354" y="382"/>
                  </a:cubicBezTo>
                  <a:lnTo>
                    <a:pt x="418" y="382"/>
                  </a:lnTo>
                  <a:cubicBezTo>
                    <a:pt x="389" y="419"/>
                    <a:pt x="347" y="447"/>
                    <a:pt x="300" y="459"/>
                  </a:cubicBezTo>
                  <a:close/>
                  <a:moveTo>
                    <a:pt x="140" y="382"/>
                  </a:moveTo>
                  <a:cubicBezTo>
                    <a:pt x="153" y="411"/>
                    <a:pt x="172" y="438"/>
                    <a:pt x="194" y="459"/>
                  </a:cubicBezTo>
                  <a:cubicBezTo>
                    <a:pt x="146" y="447"/>
                    <a:pt x="105" y="419"/>
                    <a:pt x="75" y="382"/>
                  </a:cubicBezTo>
                  <a:lnTo>
                    <a:pt x="140" y="382"/>
                  </a:lnTo>
                  <a:close/>
                  <a:moveTo>
                    <a:pt x="194" y="35"/>
                  </a:moveTo>
                  <a:cubicBezTo>
                    <a:pt x="172" y="57"/>
                    <a:pt x="153" y="83"/>
                    <a:pt x="140" y="113"/>
                  </a:cubicBezTo>
                  <a:lnTo>
                    <a:pt x="75" y="113"/>
                  </a:lnTo>
                  <a:cubicBezTo>
                    <a:pt x="105" y="75"/>
                    <a:pt x="146" y="47"/>
                    <a:pt x="194" y="35"/>
                  </a:cubicBezTo>
                  <a:close/>
                  <a:moveTo>
                    <a:pt x="354" y="113"/>
                  </a:moveTo>
                  <a:cubicBezTo>
                    <a:pt x="340" y="83"/>
                    <a:pt x="322" y="57"/>
                    <a:pt x="300" y="35"/>
                  </a:cubicBezTo>
                  <a:cubicBezTo>
                    <a:pt x="347" y="47"/>
                    <a:pt x="389" y="75"/>
                    <a:pt x="418" y="113"/>
                  </a:cubicBezTo>
                  <a:lnTo>
                    <a:pt x="354" y="113"/>
                  </a:lnTo>
                  <a:close/>
                  <a:moveTo>
                    <a:pt x="464" y="233"/>
                  </a:moveTo>
                  <a:lnTo>
                    <a:pt x="382" y="233"/>
                  </a:lnTo>
                  <a:cubicBezTo>
                    <a:pt x="381" y="201"/>
                    <a:pt x="375" y="170"/>
                    <a:pt x="365" y="142"/>
                  </a:cubicBezTo>
                  <a:lnTo>
                    <a:pt x="438" y="142"/>
                  </a:lnTo>
                  <a:cubicBezTo>
                    <a:pt x="453" y="169"/>
                    <a:pt x="462" y="200"/>
                    <a:pt x="464" y="233"/>
                  </a:cubicBezTo>
                  <a:close/>
                  <a:moveTo>
                    <a:pt x="335" y="142"/>
                  </a:moveTo>
                  <a:cubicBezTo>
                    <a:pt x="345" y="170"/>
                    <a:pt x="352" y="200"/>
                    <a:pt x="353" y="233"/>
                  </a:cubicBezTo>
                  <a:lnTo>
                    <a:pt x="140" y="233"/>
                  </a:lnTo>
                  <a:cubicBezTo>
                    <a:pt x="142" y="200"/>
                    <a:pt x="148" y="170"/>
                    <a:pt x="159" y="142"/>
                  </a:cubicBezTo>
                  <a:lnTo>
                    <a:pt x="335" y="142"/>
                  </a:lnTo>
                  <a:close/>
                  <a:moveTo>
                    <a:pt x="247" y="31"/>
                  </a:moveTo>
                  <a:cubicBezTo>
                    <a:pt x="277" y="49"/>
                    <a:pt x="303" y="78"/>
                    <a:pt x="321" y="113"/>
                  </a:cubicBezTo>
                  <a:lnTo>
                    <a:pt x="172" y="113"/>
                  </a:lnTo>
                  <a:cubicBezTo>
                    <a:pt x="190" y="78"/>
                    <a:pt x="216" y="49"/>
                    <a:pt x="247" y="31"/>
                  </a:cubicBezTo>
                  <a:close/>
                  <a:moveTo>
                    <a:pt x="56" y="142"/>
                  </a:moveTo>
                  <a:lnTo>
                    <a:pt x="128" y="142"/>
                  </a:lnTo>
                  <a:cubicBezTo>
                    <a:pt x="118" y="170"/>
                    <a:pt x="113" y="201"/>
                    <a:pt x="111" y="233"/>
                  </a:cubicBezTo>
                  <a:lnTo>
                    <a:pt x="29" y="233"/>
                  </a:lnTo>
                  <a:cubicBezTo>
                    <a:pt x="31" y="200"/>
                    <a:pt x="41" y="169"/>
                    <a:pt x="56" y="142"/>
                  </a:cubicBezTo>
                  <a:close/>
                  <a:moveTo>
                    <a:pt x="29" y="262"/>
                  </a:moveTo>
                  <a:lnTo>
                    <a:pt x="111" y="262"/>
                  </a:lnTo>
                  <a:cubicBezTo>
                    <a:pt x="113" y="293"/>
                    <a:pt x="118" y="324"/>
                    <a:pt x="128" y="353"/>
                  </a:cubicBezTo>
                  <a:lnTo>
                    <a:pt x="56" y="353"/>
                  </a:lnTo>
                  <a:cubicBezTo>
                    <a:pt x="41" y="325"/>
                    <a:pt x="31" y="294"/>
                    <a:pt x="29" y="262"/>
                  </a:cubicBezTo>
                  <a:close/>
                  <a:moveTo>
                    <a:pt x="159" y="353"/>
                  </a:moveTo>
                  <a:cubicBezTo>
                    <a:pt x="148" y="325"/>
                    <a:pt x="142" y="294"/>
                    <a:pt x="140" y="262"/>
                  </a:cubicBezTo>
                  <a:lnTo>
                    <a:pt x="353" y="262"/>
                  </a:lnTo>
                  <a:cubicBezTo>
                    <a:pt x="352" y="294"/>
                    <a:pt x="345" y="325"/>
                    <a:pt x="335" y="353"/>
                  </a:cubicBezTo>
                  <a:lnTo>
                    <a:pt x="159" y="353"/>
                  </a:lnTo>
                  <a:close/>
                  <a:moveTo>
                    <a:pt x="247" y="463"/>
                  </a:moveTo>
                  <a:cubicBezTo>
                    <a:pt x="216" y="445"/>
                    <a:pt x="190" y="416"/>
                    <a:pt x="172" y="382"/>
                  </a:cubicBezTo>
                  <a:lnTo>
                    <a:pt x="321" y="382"/>
                  </a:lnTo>
                  <a:cubicBezTo>
                    <a:pt x="303" y="416"/>
                    <a:pt x="277" y="445"/>
                    <a:pt x="247" y="463"/>
                  </a:cubicBezTo>
                  <a:close/>
                  <a:moveTo>
                    <a:pt x="438" y="353"/>
                  </a:moveTo>
                  <a:lnTo>
                    <a:pt x="365" y="353"/>
                  </a:lnTo>
                  <a:cubicBezTo>
                    <a:pt x="375" y="324"/>
                    <a:pt x="381" y="293"/>
                    <a:pt x="382" y="262"/>
                  </a:cubicBezTo>
                  <a:lnTo>
                    <a:pt x="464" y="262"/>
                  </a:lnTo>
                  <a:cubicBezTo>
                    <a:pt x="462" y="294"/>
                    <a:pt x="453" y="325"/>
                    <a:pt x="438" y="353"/>
                  </a:cubicBezTo>
                  <a:close/>
                  <a:moveTo>
                    <a:pt x="421" y="72"/>
                  </a:moveTo>
                  <a:cubicBezTo>
                    <a:pt x="375" y="26"/>
                    <a:pt x="313" y="0"/>
                    <a:pt x="247" y="0"/>
                  </a:cubicBezTo>
                  <a:lnTo>
                    <a:pt x="247" y="0"/>
                  </a:lnTo>
                  <a:cubicBezTo>
                    <a:pt x="181" y="0"/>
                    <a:pt x="119" y="26"/>
                    <a:pt x="72" y="72"/>
                  </a:cubicBezTo>
                  <a:cubicBezTo>
                    <a:pt x="25" y="119"/>
                    <a:pt x="0" y="181"/>
                    <a:pt x="0" y="247"/>
                  </a:cubicBezTo>
                  <a:cubicBezTo>
                    <a:pt x="0" y="313"/>
                    <a:pt x="25" y="375"/>
                    <a:pt x="72" y="422"/>
                  </a:cubicBezTo>
                  <a:cubicBezTo>
                    <a:pt x="119" y="468"/>
                    <a:pt x="181" y="494"/>
                    <a:pt x="247" y="494"/>
                  </a:cubicBezTo>
                  <a:cubicBezTo>
                    <a:pt x="313" y="494"/>
                    <a:pt x="375" y="468"/>
                    <a:pt x="421" y="422"/>
                  </a:cubicBezTo>
                  <a:cubicBezTo>
                    <a:pt x="468" y="375"/>
                    <a:pt x="494" y="313"/>
                    <a:pt x="494" y="247"/>
                  </a:cubicBezTo>
                  <a:cubicBezTo>
                    <a:pt x="494" y="181"/>
                    <a:pt x="468" y="119"/>
                    <a:pt x="421" y="72"/>
                  </a:cubicBezTo>
                  <a:close/>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mn-lt"/>
              </a:endParaRPr>
            </a:p>
          </p:txBody>
        </p:sp>
      </p:grpSp>
      <p:cxnSp>
        <p:nvCxnSpPr>
          <p:cNvPr id="47" name="Straight Connector 46">
            <a:extLst>
              <a:ext uri="{FF2B5EF4-FFF2-40B4-BE49-F238E27FC236}">
                <a16:creationId xmlns:a16="http://schemas.microsoft.com/office/drawing/2014/main" id="{FA8E24E4-391D-4386-9DD3-1378111C5651}"/>
              </a:ext>
            </a:extLst>
          </p:cNvPr>
          <p:cNvCxnSpPr/>
          <p:nvPr userDrawn="1"/>
        </p:nvCxnSpPr>
        <p:spPr>
          <a:xfrm>
            <a:off x="0" y="3256551"/>
            <a:ext cx="122132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5F30B99-2B49-4274-B2AE-D57446CDEAC1}"/>
              </a:ext>
            </a:extLst>
          </p:cNvPr>
          <p:cNvCxnSpPr/>
          <p:nvPr userDrawn="1"/>
        </p:nvCxnSpPr>
        <p:spPr>
          <a:xfrm>
            <a:off x="4800600" y="3256551"/>
            <a:ext cx="0" cy="162370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371E6B1-AAA8-47C5-B7F5-47B84E4433AE}"/>
              </a:ext>
            </a:extLst>
          </p:cNvPr>
          <p:cNvCxnSpPr/>
          <p:nvPr userDrawn="1"/>
        </p:nvCxnSpPr>
        <p:spPr>
          <a:xfrm>
            <a:off x="7181850" y="3256551"/>
            <a:ext cx="0" cy="162370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F60ADE9-485D-4649-B9A1-BD2DFDBEA8E6}"/>
              </a:ext>
            </a:extLst>
          </p:cNvPr>
          <p:cNvCxnSpPr/>
          <p:nvPr userDrawn="1"/>
        </p:nvCxnSpPr>
        <p:spPr>
          <a:xfrm>
            <a:off x="2387918" y="3256551"/>
            <a:ext cx="0" cy="162370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5FBC141-1F25-4F50-8695-0704605F2478}"/>
              </a:ext>
            </a:extLst>
          </p:cNvPr>
          <p:cNvCxnSpPr/>
          <p:nvPr userDrawn="1"/>
        </p:nvCxnSpPr>
        <p:spPr>
          <a:xfrm>
            <a:off x="9679618" y="3256551"/>
            <a:ext cx="0" cy="162370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5A76FC9-2748-E884-DD34-CE9B8C1F9045}"/>
              </a:ext>
            </a:extLst>
          </p:cNvPr>
          <p:cNvSpPr/>
          <p:nvPr userDrawn="1"/>
        </p:nvSpPr>
        <p:spPr>
          <a:xfrm>
            <a:off x="760930" y="5637736"/>
            <a:ext cx="5432339" cy="553998"/>
          </a:xfrm>
          <a:prstGeom prst="rect">
            <a:avLst/>
          </a:prstGeom>
        </p:spPr>
        <p:txBody>
          <a:bodyPr wrap="square">
            <a:spAutoFit/>
          </a:bodyPr>
          <a:lstStyle/>
          <a:p>
            <a:r>
              <a:rPr lang="en-US" sz="1000" dirty="0">
                <a:solidFill>
                  <a:schemeClr val="bg1"/>
                </a:solidFill>
                <a:latin typeface="+mn-lt"/>
              </a:rPr>
              <a:t>Greaves Cotton Limited</a:t>
            </a:r>
          </a:p>
          <a:p>
            <a:r>
              <a:rPr lang="en-US" sz="1000" dirty="0">
                <a:solidFill>
                  <a:schemeClr val="bg1"/>
                </a:solidFill>
                <a:latin typeface="+mn-lt"/>
              </a:rPr>
              <a:t>J-2, MIDC Industrial Area, Chikalthana, Aurangabad – 431 210 India</a:t>
            </a:r>
          </a:p>
          <a:p>
            <a:r>
              <a:rPr lang="en-US" sz="1000" dirty="0">
                <a:solidFill>
                  <a:schemeClr val="bg1"/>
                </a:solidFill>
                <a:latin typeface="+mn-lt"/>
              </a:rPr>
              <a:t>CIN – L99999MH1922PLC000987</a:t>
            </a:r>
          </a:p>
        </p:txBody>
      </p:sp>
    </p:spTree>
    <p:extLst>
      <p:ext uri="{BB962C8B-B14F-4D97-AF65-F5344CB8AC3E}">
        <p14:creationId xmlns:p14="http://schemas.microsoft.com/office/powerpoint/2010/main" val="2046423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BD6CF-E2C7-4C8D-960F-B18632B6490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89549CB-727B-4282-90AD-6B0684746D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B00AB10-7C07-460A-93E5-09FD13383203}"/>
              </a:ext>
            </a:extLst>
          </p:cNvPr>
          <p:cNvSpPr>
            <a:spLocks noGrp="1"/>
          </p:cNvSpPr>
          <p:nvPr>
            <p:ph type="dt" sz="half" idx="10"/>
          </p:nvPr>
        </p:nvSpPr>
        <p:spPr/>
        <p:txBody>
          <a:bodyPr/>
          <a:lstStyle/>
          <a:p>
            <a:fld id="{53C350CE-5AB7-427D-9226-CBB23D1D0A3A}" type="datetimeFigureOut">
              <a:rPr lang="en-IN" smtClean="0"/>
              <a:t>14-11-2022</a:t>
            </a:fld>
            <a:endParaRPr lang="en-IN" dirty="0"/>
          </a:p>
        </p:txBody>
      </p:sp>
      <p:sp>
        <p:nvSpPr>
          <p:cNvPr id="5" name="Footer Placeholder 4">
            <a:extLst>
              <a:ext uri="{FF2B5EF4-FFF2-40B4-BE49-F238E27FC236}">
                <a16:creationId xmlns:a16="http://schemas.microsoft.com/office/drawing/2014/main" id="{4FE5CFA2-ECD8-4AB1-8C75-62BD90D181F5}"/>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B2696A29-2222-4F59-BC91-8F3206788B4A}"/>
              </a:ext>
            </a:extLst>
          </p:cNvPr>
          <p:cNvSpPr>
            <a:spLocks noGrp="1"/>
          </p:cNvSpPr>
          <p:nvPr>
            <p:ph type="sldNum" sz="quarter" idx="12"/>
          </p:nvPr>
        </p:nvSpPr>
        <p:spPr/>
        <p:txBody>
          <a:bodyPr/>
          <a:lstStyle/>
          <a:p>
            <a:fld id="{2327E6DD-7A95-419F-B891-27A627D37C1B}" type="slidenum">
              <a:rPr lang="en-IN" smtClean="0"/>
              <a:t>‹#›</a:t>
            </a:fld>
            <a:endParaRPr lang="en-IN" dirty="0"/>
          </a:p>
        </p:txBody>
      </p:sp>
    </p:spTree>
    <p:extLst>
      <p:ext uri="{BB962C8B-B14F-4D97-AF65-F5344CB8AC3E}">
        <p14:creationId xmlns:p14="http://schemas.microsoft.com/office/powerpoint/2010/main" val="98239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E1B76-4F2F-471E-88AA-5B09FCA08B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B3B6BD03-04A2-4CB2-8085-304394DADB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13B667-6962-4346-AF18-DDF7C1CA2134}"/>
              </a:ext>
            </a:extLst>
          </p:cNvPr>
          <p:cNvSpPr>
            <a:spLocks noGrp="1"/>
          </p:cNvSpPr>
          <p:nvPr>
            <p:ph type="dt" sz="half" idx="10"/>
          </p:nvPr>
        </p:nvSpPr>
        <p:spPr/>
        <p:txBody>
          <a:bodyPr/>
          <a:lstStyle/>
          <a:p>
            <a:fld id="{53C350CE-5AB7-427D-9226-CBB23D1D0A3A}" type="datetimeFigureOut">
              <a:rPr lang="en-IN" smtClean="0"/>
              <a:t>14-11-2022</a:t>
            </a:fld>
            <a:endParaRPr lang="en-IN" dirty="0"/>
          </a:p>
        </p:txBody>
      </p:sp>
      <p:sp>
        <p:nvSpPr>
          <p:cNvPr id="5" name="Footer Placeholder 4">
            <a:extLst>
              <a:ext uri="{FF2B5EF4-FFF2-40B4-BE49-F238E27FC236}">
                <a16:creationId xmlns:a16="http://schemas.microsoft.com/office/drawing/2014/main" id="{1F3B0D22-3E14-43A9-83DE-D8347DA27EE5}"/>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57B32DC0-D07C-4E75-B285-C71D2EB85A12}"/>
              </a:ext>
            </a:extLst>
          </p:cNvPr>
          <p:cNvSpPr>
            <a:spLocks noGrp="1"/>
          </p:cNvSpPr>
          <p:nvPr>
            <p:ph type="sldNum" sz="quarter" idx="12"/>
          </p:nvPr>
        </p:nvSpPr>
        <p:spPr/>
        <p:txBody>
          <a:bodyPr/>
          <a:lstStyle/>
          <a:p>
            <a:fld id="{2327E6DD-7A95-419F-B891-27A627D37C1B}" type="slidenum">
              <a:rPr lang="en-IN" smtClean="0"/>
              <a:t>‹#›</a:t>
            </a:fld>
            <a:endParaRPr lang="en-IN" dirty="0"/>
          </a:p>
        </p:txBody>
      </p:sp>
    </p:spTree>
    <p:extLst>
      <p:ext uri="{BB962C8B-B14F-4D97-AF65-F5344CB8AC3E}">
        <p14:creationId xmlns:p14="http://schemas.microsoft.com/office/powerpoint/2010/main" val="225915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E7565-D421-4CD4-AE40-5E4B6888E84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234E5B9-2C6A-4923-BDCC-BC90205D22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9EAEBABE-713C-4675-B3C6-F5BF09C461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0B74748E-3D4B-4F13-BD08-E89BC9055225}"/>
              </a:ext>
            </a:extLst>
          </p:cNvPr>
          <p:cNvSpPr>
            <a:spLocks noGrp="1"/>
          </p:cNvSpPr>
          <p:nvPr>
            <p:ph type="dt" sz="half" idx="10"/>
          </p:nvPr>
        </p:nvSpPr>
        <p:spPr/>
        <p:txBody>
          <a:bodyPr/>
          <a:lstStyle/>
          <a:p>
            <a:fld id="{53C350CE-5AB7-427D-9226-CBB23D1D0A3A}" type="datetimeFigureOut">
              <a:rPr lang="en-IN" smtClean="0"/>
              <a:t>14-11-2022</a:t>
            </a:fld>
            <a:endParaRPr lang="en-IN" dirty="0"/>
          </a:p>
        </p:txBody>
      </p:sp>
      <p:sp>
        <p:nvSpPr>
          <p:cNvPr id="6" name="Footer Placeholder 5">
            <a:extLst>
              <a:ext uri="{FF2B5EF4-FFF2-40B4-BE49-F238E27FC236}">
                <a16:creationId xmlns:a16="http://schemas.microsoft.com/office/drawing/2014/main" id="{A42AB608-E32B-4DEC-9224-0E42FD80195C}"/>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096794B9-54EB-4BB7-A9D6-E016DADF5C6A}"/>
              </a:ext>
            </a:extLst>
          </p:cNvPr>
          <p:cNvSpPr>
            <a:spLocks noGrp="1"/>
          </p:cNvSpPr>
          <p:nvPr>
            <p:ph type="sldNum" sz="quarter" idx="12"/>
          </p:nvPr>
        </p:nvSpPr>
        <p:spPr/>
        <p:txBody>
          <a:bodyPr/>
          <a:lstStyle/>
          <a:p>
            <a:fld id="{2327E6DD-7A95-419F-B891-27A627D37C1B}" type="slidenum">
              <a:rPr lang="en-IN" smtClean="0"/>
              <a:t>‹#›</a:t>
            </a:fld>
            <a:endParaRPr lang="en-IN" dirty="0"/>
          </a:p>
        </p:txBody>
      </p:sp>
    </p:spTree>
    <p:extLst>
      <p:ext uri="{BB962C8B-B14F-4D97-AF65-F5344CB8AC3E}">
        <p14:creationId xmlns:p14="http://schemas.microsoft.com/office/powerpoint/2010/main" val="910110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98A14-CE4F-435E-8AA9-8A615D730B7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773A708-0CAE-4336-A3FE-B96C608BCF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2ACBCE-F757-4053-AE2E-CEB3DCD18B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02461BE6-60FE-4077-BDAD-D8E3D067F7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39B45E-85C5-4F94-9CE8-648B03D340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D794D653-4D67-44A2-A40C-9FC098E9942E}"/>
              </a:ext>
            </a:extLst>
          </p:cNvPr>
          <p:cNvSpPr>
            <a:spLocks noGrp="1"/>
          </p:cNvSpPr>
          <p:nvPr>
            <p:ph type="dt" sz="half" idx="10"/>
          </p:nvPr>
        </p:nvSpPr>
        <p:spPr/>
        <p:txBody>
          <a:bodyPr/>
          <a:lstStyle/>
          <a:p>
            <a:fld id="{53C350CE-5AB7-427D-9226-CBB23D1D0A3A}" type="datetimeFigureOut">
              <a:rPr lang="en-IN" smtClean="0"/>
              <a:t>14-11-2022</a:t>
            </a:fld>
            <a:endParaRPr lang="en-IN" dirty="0"/>
          </a:p>
        </p:txBody>
      </p:sp>
      <p:sp>
        <p:nvSpPr>
          <p:cNvPr id="8" name="Footer Placeholder 7">
            <a:extLst>
              <a:ext uri="{FF2B5EF4-FFF2-40B4-BE49-F238E27FC236}">
                <a16:creationId xmlns:a16="http://schemas.microsoft.com/office/drawing/2014/main" id="{614366D4-CF19-456B-B449-D92B218CD72C}"/>
              </a:ext>
            </a:extLst>
          </p:cNvPr>
          <p:cNvSpPr>
            <a:spLocks noGrp="1"/>
          </p:cNvSpPr>
          <p:nvPr>
            <p:ph type="ftr" sz="quarter" idx="11"/>
          </p:nvPr>
        </p:nvSpPr>
        <p:spPr/>
        <p:txBody>
          <a:bodyPr/>
          <a:lstStyle/>
          <a:p>
            <a:endParaRPr lang="en-IN" dirty="0"/>
          </a:p>
        </p:txBody>
      </p:sp>
      <p:sp>
        <p:nvSpPr>
          <p:cNvPr id="9" name="Slide Number Placeholder 8">
            <a:extLst>
              <a:ext uri="{FF2B5EF4-FFF2-40B4-BE49-F238E27FC236}">
                <a16:creationId xmlns:a16="http://schemas.microsoft.com/office/drawing/2014/main" id="{84F123E0-AD06-4C11-8011-F7BA6C533D93}"/>
              </a:ext>
            </a:extLst>
          </p:cNvPr>
          <p:cNvSpPr>
            <a:spLocks noGrp="1"/>
          </p:cNvSpPr>
          <p:nvPr>
            <p:ph type="sldNum" sz="quarter" idx="12"/>
          </p:nvPr>
        </p:nvSpPr>
        <p:spPr/>
        <p:txBody>
          <a:bodyPr/>
          <a:lstStyle/>
          <a:p>
            <a:fld id="{2327E6DD-7A95-419F-B891-27A627D37C1B}" type="slidenum">
              <a:rPr lang="en-IN" smtClean="0"/>
              <a:t>‹#›</a:t>
            </a:fld>
            <a:endParaRPr lang="en-IN" dirty="0"/>
          </a:p>
        </p:txBody>
      </p:sp>
    </p:spTree>
    <p:extLst>
      <p:ext uri="{BB962C8B-B14F-4D97-AF65-F5344CB8AC3E}">
        <p14:creationId xmlns:p14="http://schemas.microsoft.com/office/powerpoint/2010/main" val="465356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9DE0E-13FF-4C86-B7E3-678ABB72EC8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E1720799-B1EB-4C1E-839E-6F2CCB7A6E46}"/>
              </a:ext>
            </a:extLst>
          </p:cNvPr>
          <p:cNvSpPr>
            <a:spLocks noGrp="1"/>
          </p:cNvSpPr>
          <p:nvPr>
            <p:ph type="dt" sz="half" idx="10"/>
          </p:nvPr>
        </p:nvSpPr>
        <p:spPr/>
        <p:txBody>
          <a:bodyPr/>
          <a:lstStyle/>
          <a:p>
            <a:fld id="{53C350CE-5AB7-427D-9226-CBB23D1D0A3A}" type="datetimeFigureOut">
              <a:rPr lang="en-IN" smtClean="0"/>
              <a:t>14-11-2022</a:t>
            </a:fld>
            <a:endParaRPr lang="en-IN" dirty="0"/>
          </a:p>
        </p:txBody>
      </p:sp>
      <p:sp>
        <p:nvSpPr>
          <p:cNvPr id="4" name="Footer Placeholder 3">
            <a:extLst>
              <a:ext uri="{FF2B5EF4-FFF2-40B4-BE49-F238E27FC236}">
                <a16:creationId xmlns:a16="http://schemas.microsoft.com/office/drawing/2014/main" id="{BE61A61A-50C1-4049-816D-50AA4C92CFE5}"/>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6A39C125-1B1C-4871-881E-2B7E878B0F0D}"/>
              </a:ext>
            </a:extLst>
          </p:cNvPr>
          <p:cNvSpPr>
            <a:spLocks noGrp="1"/>
          </p:cNvSpPr>
          <p:nvPr>
            <p:ph type="sldNum" sz="quarter" idx="12"/>
          </p:nvPr>
        </p:nvSpPr>
        <p:spPr/>
        <p:txBody>
          <a:bodyPr/>
          <a:lstStyle/>
          <a:p>
            <a:fld id="{2327E6DD-7A95-419F-B891-27A627D37C1B}" type="slidenum">
              <a:rPr lang="en-IN" smtClean="0"/>
              <a:t>‹#›</a:t>
            </a:fld>
            <a:endParaRPr lang="en-IN" dirty="0"/>
          </a:p>
        </p:txBody>
      </p:sp>
    </p:spTree>
    <p:extLst>
      <p:ext uri="{BB962C8B-B14F-4D97-AF65-F5344CB8AC3E}">
        <p14:creationId xmlns:p14="http://schemas.microsoft.com/office/powerpoint/2010/main" val="2447325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2EA792-B673-4674-B0C0-974B0176B522}"/>
              </a:ext>
            </a:extLst>
          </p:cNvPr>
          <p:cNvSpPr>
            <a:spLocks noGrp="1"/>
          </p:cNvSpPr>
          <p:nvPr>
            <p:ph type="dt" sz="half" idx="10"/>
          </p:nvPr>
        </p:nvSpPr>
        <p:spPr/>
        <p:txBody>
          <a:bodyPr/>
          <a:lstStyle/>
          <a:p>
            <a:fld id="{53C350CE-5AB7-427D-9226-CBB23D1D0A3A}" type="datetimeFigureOut">
              <a:rPr lang="en-IN" smtClean="0"/>
              <a:t>14-11-2022</a:t>
            </a:fld>
            <a:endParaRPr lang="en-IN" dirty="0"/>
          </a:p>
        </p:txBody>
      </p:sp>
      <p:sp>
        <p:nvSpPr>
          <p:cNvPr id="3" name="Footer Placeholder 2">
            <a:extLst>
              <a:ext uri="{FF2B5EF4-FFF2-40B4-BE49-F238E27FC236}">
                <a16:creationId xmlns:a16="http://schemas.microsoft.com/office/drawing/2014/main" id="{40969CBD-3D36-4E4C-ABD7-CB293CC59F4E}"/>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9EC639B0-E871-44DF-90C2-6317890CEF3E}"/>
              </a:ext>
            </a:extLst>
          </p:cNvPr>
          <p:cNvSpPr>
            <a:spLocks noGrp="1"/>
          </p:cNvSpPr>
          <p:nvPr>
            <p:ph type="sldNum" sz="quarter" idx="12"/>
          </p:nvPr>
        </p:nvSpPr>
        <p:spPr/>
        <p:txBody>
          <a:bodyPr/>
          <a:lstStyle/>
          <a:p>
            <a:fld id="{2327E6DD-7A95-419F-B891-27A627D37C1B}" type="slidenum">
              <a:rPr lang="en-IN" smtClean="0"/>
              <a:t>‹#›</a:t>
            </a:fld>
            <a:endParaRPr lang="en-IN" dirty="0"/>
          </a:p>
        </p:txBody>
      </p:sp>
    </p:spTree>
    <p:extLst>
      <p:ext uri="{BB962C8B-B14F-4D97-AF65-F5344CB8AC3E}">
        <p14:creationId xmlns:p14="http://schemas.microsoft.com/office/powerpoint/2010/main" val="1783812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D7816-100B-42FA-AA49-6900BD90D9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DB7DD8CC-6E60-42F5-B280-B2B157E55D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6C9D278E-7DDA-46FA-83A3-5693D91325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64B8F7-D133-4DF5-9529-FE46034BC99A}"/>
              </a:ext>
            </a:extLst>
          </p:cNvPr>
          <p:cNvSpPr>
            <a:spLocks noGrp="1"/>
          </p:cNvSpPr>
          <p:nvPr>
            <p:ph type="dt" sz="half" idx="10"/>
          </p:nvPr>
        </p:nvSpPr>
        <p:spPr/>
        <p:txBody>
          <a:bodyPr/>
          <a:lstStyle/>
          <a:p>
            <a:fld id="{53C350CE-5AB7-427D-9226-CBB23D1D0A3A}" type="datetimeFigureOut">
              <a:rPr lang="en-IN" smtClean="0"/>
              <a:t>14-11-2022</a:t>
            </a:fld>
            <a:endParaRPr lang="en-IN" dirty="0"/>
          </a:p>
        </p:txBody>
      </p:sp>
      <p:sp>
        <p:nvSpPr>
          <p:cNvPr id="6" name="Footer Placeholder 5">
            <a:extLst>
              <a:ext uri="{FF2B5EF4-FFF2-40B4-BE49-F238E27FC236}">
                <a16:creationId xmlns:a16="http://schemas.microsoft.com/office/drawing/2014/main" id="{4F281DB5-BA27-4C90-B848-B06EADFE801E}"/>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55CAE548-A181-4612-9F92-FF264921BC8A}"/>
              </a:ext>
            </a:extLst>
          </p:cNvPr>
          <p:cNvSpPr>
            <a:spLocks noGrp="1"/>
          </p:cNvSpPr>
          <p:nvPr>
            <p:ph type="sldNum" sz="quarter" idx="12"/>
          </p:nvPr>
        </p:nvSpPr>
        <p:spPr/>
        <p:txBody>
          <a:bodyPr/>
          <a:lstStyle/>
          <a:p>
            <a:fld id="{2327E6DD-7A95-419F-B891-27A627D37C1B}" type="slidenum">
              <a:rPr lang="en-IN" smtClean="0"/>
              <a:t>‹#›</a:t>
            </a:fld>
            <a:endParaRPr lang="en-IN" dirty="0"/>
          </a:p>
        </p:txBody>
      </p:sp>
    </p:spTree>
    <p:extLst>
      <p:ext uri="{BB962C8B-B14F-4D97-AF65-F5344CB8AC3E}">
        <p14:creationId xmlns:p14="http://schemas.microsoft.com/office/powerpoint/2010/main" val="816602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11379-64F1-4248-8E7D-136E7BBED9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AD1CEDA1-C63B-4DBF-AA92-CF09034C9B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id="{0C49B354-247B-49F2-8E00-1D325650D7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A1A9F8-F979-437C-98B1-B5C8172D7CEB}"/>
              </a:ext>
            </a:extLst>
          </p:cNvPr>
          <p:cNvSpPr>
            <a:spLocks noGrp="1"/>
          </p:cNvSpPr>
          <p:nvPr>
            <p:ph type="dt" sz="half" idx="10"/>
          </p:nvPr>
        </p:nvSpPr>
        <p:spPr/>
        <p:txBody>
          <a:bodyPr/>
          <a:lstStyle/>
          <a:p>
            <a:fld id="{53C350CE-5AB7-427D-9226-CBB23D1D0A3A}" type="datetimeFigureOut">
              <a:rPr lang="en-IN" smtClean="0"/>
              <a:t>14-11-2022</a:t>
            </a:fld>
            <a:endParaRPr lang="en-IN" dirty="0"/>
          </a:p>
        </p:txBody>
      </p:sp>
      <p:sp>
        <p:nvSpPr>
          <p:cNvPr id="6" name="Footer Placeholder 5">
            <a:extLst>
              <a:ext uri="{FF2B5EF4-FFF2-40B4-BE49-F238E27FC236}">
                <a16:creationId xmlns:a16="http://schemas.microsoft.com/office/drawing/2014/main" id="{0EE31F19-3A59-4AB0-BE0B-C983A4A8FCAD}"/>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7616A703-B995-439D-A716-91D64AFD4F7C}"/>
              </a:ext>
            </a:extLst>
          </p:cNvPr>
          <p:cNvSpPr>
            <a:spLocks noGrp="1"/>
          </p:cNvSpPr>
          <p:nvPr>
            <p:ph type="sldNum" sz="quarter" idx="12"/>
          </p:nvPr>
        </p:nvSpPr>
        <p:spPr/>
        <p:txBody>
          <a:bodyPr/>
          <a:lstStyle/>
          <a:p>
            <a:fld id="{2327E6DD-7A95-419F-B891-27A627D37C1B}" type="slidenum">
              <a:rPr lang="en-IN" smtClean="0"/>
              <a:t>‹#›</a:t>
            </a:fld>
            <a:endParaRPr lang="en-IN" dirty="0"/>
          </a:p>
        </p:txBody>
      </p:sp>
    </p:spTree>
    <p:extLst>
      <p:ext uri="{BB962C8B-B14F-4D97-AF65-F5344CB8AC3E}">
        <p14:creationId xmlns:p14="http://schemas.microsoft.com/office/powerpoint/2010/main" val="2878415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483732-E374-4E22-B2A1-0F434144EB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DB49F6D-AD79-4138-990B-5C3267772E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3828D94-1F30-4011-A194-3913564048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C350CE-5AB7-427D-9226-CBB23D1D0A3A}" type="datetimeFigureOut">
              <a:rPr lang="en-IN" smtClean="0"/>
              <a:t>14-11-2022</a:t>
            </a:fld>
            <a:endParaRPr lang="en-IN" dirty="0"/>
          </a:p>
        </p:txBody>
      </p:sp>
      <p:sp>
        <p:nvSpPr>
          <p:cNvPr id="5" name="Footer Placeholder 4">
            <a:extLst>
              <a:ext uri="{FF2B5EF4-FFF2-40B4-BE49-F238E27FC236}">
                <a16:creationId xmlns:a16="http://schemas.microsoft.com/office/drawing/2014/main" id="{18E9AF3D-F54D-473B-9EF6-9D61788CDF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a:extLst>
              <a:ext uri="{FF2B5EF4-FFF2-40B4-BE49-F238E27FC236}">
                <a16:creationId xmlns:a16="http://schemas.microsoft.com/office/drawing/2014/main" id="{B3ABEF92-FDF8-43DE-80BF-EBA8585637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27E6DD-7A95-419F-B891-27A627D37C1B}" type="slidenum">
              <a:rPr lang="en-IN" smtClean="0"/>
              <a:t>‹#›</a:t>
            </a:fld>
            <a:endParaRPr lang="en-IN" dirty="0"/>
          </a:p>
        </p:txBody>
      </p:sp>
    </p:spTree>
    <p:extLst>
      <p:ext uri="{BB962C8B-B14F-4D97-AF65-F5344CB8AC3E}">
        <p14:creationId xmlns:p14="http://schemas.microsoft.com/office/powerpoint/2010/main" val="2028284659"/>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3" r:id="rId12"/>
    <p:sldLayoutId id="214748382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em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3" Type="http://schemas.microsoft.com/office/2007/relationships/hdphoto" Target="../media/hdphoto1.wdp"/><Relationship Id="rId7" Type="http://schemas.openxmlformats.org/officeDocument/2006/relationships/image" Target="../media/image45.jpeg"/><Relationship Id="rId2" Type="http://schemas.openxmlformats.org/officeDocument/2006/relationships/image" Target="../media/image41.png"/><Relationship Id="rId1" Type="http://schemas.openxmlformats.org/officeDocument/2006/relationships/slideLayout" Target="../slideLayouts/slideLayout12.xml"/><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8.jpeg"/><Relationship Id="rId4" Type="http://schemas.openxmlformats.org/officeDocument/2006/relationships/image" Target="../media/image42.png"/><Relationship Id="rId9" Type="http://schemas.openxmlformats.org/officeDocument/2006/relationships/image" Target="../media/image47.jpeg"/></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hyperlink" Target="https://www.youtube.com/channel/UC8CbNAvWU5hwgc5yl8Kdqug/videos" TargetMode="External"/><Relationship Id="rId3" Type="http://schemas.openxmlformats.org/officeDocument/2006/relationships/hyperlink" Target="mailto:fcl@churchgatepartners.com" TargetMode="External"/><Relationship Id="rId7" Type="http://schemas.openxmlformats.org/officeDocument/2006/relationships/image" Target="../media/image56.png"/><Relationship Id="rId12" Type="http://schemas.openxmlformats.org/officeDocument/2006/relationships/image" Target="../media/image59.jpeg"/><Relationship Id="rId2" Type="http://schemas.openxmlformats.org/officeDocument/2006/relationships/hyperlink" Target="mailto:investorservices@greavescotton.com" TargetMode="External"/><Relationship Id="rId1" Type="http://schemas.openxmlformats.org/officeDocument/2006/relationships/slideLayout" Target="../slideLayouts/slideLayout13.xml"/><Relationship Id="rId6" Type="http://schemas.openxmlformats.org/officeDocument/2006/relationships/hyperlink" Target="https://twitter.com/GreavesCottonIN" TargetMode="External"/><Relationship Id="rId11" Type="http://schemas.openxmlformats.org/officeDocument/2006/relationships/image" Target="../media/image58.png"/><Relationship Id="rId5" Type="http://schemas.openxmlformats.org/officeDocument/2006/relationships/image" Target="../media/image55.png"/><Relationship Id="rId10" Type="http://schemas.openxmlformats.org/officeDocument/2006/relationships/hyperlink" Target="https://www.linkedin.com/company/greaves-cotton-limited/mycompany/" TargetMode="External"/><Relationship Id="rId4" Type="http://schemas.openxmlformats.org/officeDocument/2006/relationships/hyperlink" Target="https://www.facebook.com/GreavesCottonIN/" TargetMode="External"/><Relationship Id="rId9" Type="http://schemas.openxmlformats.org/officeDocument/2006/relationships/image" Target="../media/image5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jpe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new ppt1-01.jpg">
            <a:extLst>
              <a:ext uri="{FF2B5EF4-FFF2-40B4-BE49-F238E27FC236}">
                <a16:creationId xmlns:a16="http://schemas.microsoft.com/office/drawing/2014/main" id="{04BB4522-8AD0-19D7-EF3A-F472E69D691C}"/>
              </a:ext>
            </a:extLst>
          </p:cNvPr>
          <p:cNvPicPr>
            <a:picLocks noChangeAspect="1"/>
          </p:cNvPicPr>
          <p:nvPr/>
        </p:nvPicPr>
        <p:blipFill rotWithShape="1">
          <a:blip r:embed="rId3">
            <a:extLst>
              <a:ext uri="{28A0092B-C50C-407E-A947-70E740481C1C}">
                <a14:useLocalDpi xmlns:a14="http://schemas.microsoft.com/office/drawing/2010/main" val="0"/>
              </a:ext>
            </a:extLst>
          </a:blip>
          <a:srcRect l="34091" t="44657" r="37159" b="18384"/>
          <a:stretch/>
        </p:blipFill>
        <p:spPr>
          <a:xfrm>
            <a:off x="3951286" y="2238421"/>
            <a:ext cx="3861951" cy="2792605"/>
          </a:xfrm>
          <a:prstGeom prst="rect">
            <a:avLst/>
          </a:prstGeom>
          <a:ln w="12700">
            <a:miter lim="400000"/>
          </a:ln>
        </p:spPr>
      </p:pic>
      <p:pic>
        <p:nvPicPr>
          <p:cNvPr id="5" name="Picture 4">
            <a:extLst>
              <a:ext uri="{FF2B5EF4-FFF2-40B4-BE49-F238E27FC236}">
                <a16:creationId xmlns:a16="http://schemas.microsoft.com/office/drawing/2014/main" id="{BF040CCE-3114-990C-72FF-DAE06616A21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491" t="41192" r="48281" b="8741"/>
          <a:stretch/>
        </p:blipFill>
        <p:spPr>
          <a:xfrm>
            <a:off x="7056074" y="5031026"/>
            <a:ext cx="3117273" cy="1858849"/>
          </a:xfrm>
          <a:prstGeom prst="rect">
            <a:avLst/>
          </a:prstGeom>
        </p:spPr>
      </p:pic>
      <p:pic>
        <p:nvPicPr>
          <p:cNvPr id="6" name="new ppt1-01.jpg">
            <a:extLst>
              <a:ext uri="{FF2B5EF4-FFF2-40B4-BE49-F238E27FC236}">
                <a16:creationId xmlns:a16="http://schemas.microsoft.com/office/drawing/2014/main" id="{C460025D-05B6-80B0-DDA9-CCA8930A71A5}"/>
              </a:ext>
            </a:extLst>
          </p:cNvPr>
          <p:cNvPicPr>
            <a:picLocks noChangeAspect="1"/>
          </p:cNvPicPr>
          <p:nvPr/>
        </p:nvPicPr>
        <p:blipFill rotWithShape="1">
          <a:blip r:embed="rId3">
            <a:extLst>
              <a:ext uri="{28A0092B-C50C-407E-A947-70E740481C1C}">
                <a14:useLocalDpi xmlns:a14="http://schemas.microsoft.com/office/drawing/2010/main" val="0"/>
              </a:ext>
            </a:extLst>
          </a:blip>
          <a:srcRect l="62614" t="40203" b="18787"/>
          <a:stretch/>
        </p:blipFill>
        <p:spPr>
          <a:xfrm>
            <a:off x="7633855" y="2211627"/>
            <a:ext cx="4558145" cy="2812473"/>
          </a:xfrm>
          <a:prstGeom prst="rect">
            <a:avLst/>
          </a:prstGeom>
          <a:ln w="12700">
            <a:noFill/>
            <a:miter lim="400000"/>
          </a:ln>
        </p:spPr>
      </p:pic>
      <p:pic>
        <p:nvPicPr>
          <p:cNvPr id="8" name="new ppt1-01.jpg">
            <a:extLst>
              <a:ext uri="{FF2B5EF4-FFF2-40B4-BE49-F238E27FC236}">
                <a16:creationId xmlns:a16="http://schemas.microsoft.com/office/drawing/2014/main" id="{0C79FA76-482D-A1A6-7AFC-CC404CCA55AC}"/>
              </a:ext>
            </a:extLst>
          </p:cNvPr>
          <p:cNvPicPr>
            <a:picLocks noChangeAspect="1"/>
          </p:cNvPicPr>
          <p:nvPr/>
        </p:nvPicPr>
        <p:blipFill rotWithShape="1">
          <a:blip r:embed="rId3">
            <a:extLst>
              <a:ext uri="{28A0092B-C50C-407E-A947-70E740481C1C}">
                <a14:useLocalDpi xmlns:a14="http://schemas.microsoft.com/office/drawing/2010/main" val="0"/>
              </a:ext>
            </a:extLst>
          </a:blip>
          <a:srcRect l="43296" t="82653" r="38685"/>
          <a:stretch/>
        </p:blipFill>
        <p:spPr>
          <a:xfrm>
            <a:off x="3485425" y="5482136"/>
            <a:ext cx="2196934" cy="1189663"/>
          </a:xfrm>
          <a:prstGeom prst="rect">
            <a:avLst/>
          </a:prstGeom>
          <a:ln w="12700">
            <a:miter lim="400000"/>
          </a:ln>
        </p:spPr>
      </p:pic>
      <p:pic>
        <p:nvPicPr>
          <p:cNvPr id="9" name="new ppt1-01.jpg">
            <a:extLst>
              <a:ext uri="{FF2B5EF4-FFF2-40B4-BE49-F238E27FC236}">
                <a16:creationId xmlns:a16="http://schemas.microsoft.com/office/drawing/2014/main" id="{4D8BCA25-A6E1-2FC6-2287-0A3357E9A410}"/>
              </a:ext>
            </a:extLst>
          </p:cNvPr>
          <p:cNvPicPr>
            <a:picLocks noChangeAspect="1"/>
          </p:cNvPicPr>
          <p:nvPr/>
        </p:nvPicPr>
        <p:blipFill rotWithShape="1">
          <a:blip r:embed="rId3">
            <a:extLst>
              <a:ext uri="{28A0092B-C50C-407E-A947-70E740481C1C}">
                <a14:useLocalDpi xmlns:a14="http://schemas.microsoft.com/office/drawing/2010/main" val="0"/>
              </a:ext>
            </a:extLst>
          </a:blip>
          <a:srcRect l="9099" t="40847" r="66679" b="34728"/>
          <a:stretch/>
        </p:blipFill>
        <p:spPr>
          <a:xfrm>
            <a:off x="78832" y="2933971"/>
            <a:ext cx="2952991" cy="1675082"/>
          </a:xfrm>
          <a:prstGeom prst="rect">
            <a:avLst/>
          </a:prstGeom>
          <a:ln w="12700">
            <a:miter lim="400000"/>
          </a:ln>
        </p:spPr>
      </p:pic>
      <p:pic>
        <p:nvPicPr>
          <p:cNvPr id="10" name="new ppt1-01.jpg">
            <a:extLst>
              <a:ext uri="{FF2B5EF4-FFF2-40B4-BE49-F238E27FC236}">
                <a16:creationId xmlns:a16="http://schemas.microsoft.com/office/drawing/2014/main" id="{0DEBB0F9-E93E-0081-ECB8-853EB60079FC}"/>
              </a:ext>
            </a:extLst>
          </p:cNvPr>
          <p:cNvPicPr>
            <a:picLocks noChangeAspect="1"/>
          </p:cNvPicPr>
          <p:nvPr/>
        </p:nvPicPr>
        <p:blipFill rotWithShape="1">
          <a:blip r:embed="rId3">
            <a:extLst>
              <a:ext uri="{28A0092B-C50C-407E-A947-70E740481C1C}">
                <a14:useLocalDpi xmlns:a14="http://schemas.microsoft.com/office/drawing/2010/main" val="0"/>
              </a:ext>
            </a:extLst>
          </a:blip>
          <a:srcRect t="66302" r="65952"/>
          <a:stretch/>
        </p:blipFill>
        <p:spPr>
          <a:xfrm>
            <a:off x="0" y="4599709"/>
            <a:ext cx="3951287" cy="2258291"/>
          </a:xfrm>
          <a:prstGeom prst="rect">
            <a:avLst/>
          </a:prstGeom>
          <a:ln w="12700">
            <a:miter lim="400000"/>
          </a:ln>
        </p:spPr>
      </p:pic>
      <p:sp>
        <p:nvSpPr>
          <p:cNvPr id="11" name="Rectangle 10">
            <a:extLst>
              <a:ext uri="{FF2B5EF4-FFF2-40B4-BE49-F238E27FC236}">
                <a16:creationId xmlns:a16="http://schemas.microsoft.com/office/drawing/2014/main" id="{594EBE04-8BB1-EDAD-34B0-AED970CF9A93}"/>
              </a:ext>
            </a:extLst>
          </p:cNvPr>
          <p:cNvSpPr/>
          <p:nvPr/>
        </p:nvSpPr>
        <p:spPr>
          <a:xfrm>
            <a:off x="0" y="0"/>
            <a:ext cx="12192000" cy="2231495"/>
          </a:xfrm>
          <a:prstGeom prst="rect">
            <a:avLst/>
          </a:prstGeom>
          <a:solidFill>
            <a:schemeClr val="accent1">
              <a:lumMod val="75000"/>
            </a:schemeClr>
          </a:solidFill>
          <a:ln w="12700">
            <a:solidFill>
              <a:schemeClr val="accent1">
                <a:lumMod val="75000"/>
              </a:schemeClr>
            </a:solidFill>
            <a:miter lim="4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highlight>
                <a:srgbClr val="004D99"/>
              </a:highlight>
            </a:endParaRPr>
          </a:p>
        </p:txBody>
      </p:sp>
      <p:sp>
        <p:nvSpPr>
          <p:cNvPr id="12" name="RECOVERY.…">
            <a:extLst>
              <a:ext uri="{FF2B5EF4-FFF2-40B4-BE49-F238E27FC236}">
                <a16:creationId xmlns:a16="http://schemas.microsoft.com/office/drawing/2014/main" id="{0AF202EE-0F63-6D01-5005-9866EDADCB14}"/>
              </a:ext>
            </a:extLst>
          </p:cNvPr>
          <p:cNvSpPr txBox="1">
            <a:spLocks/>
          </p:cNvSpPr>
          <p:nvPr/>
        </p:nvSpPr>
        <p:spPr>
          <a:xfrm>
            <a:off x="189609" y="39759"/>
            <a:ext cx="10985501" cy="193017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87668">
              <a:lnSpc>
                <a:spcPct val="100000"/>
              </a:lnSpc>
              <a:defRPr sz="6000" spc="-119">
                <a:solidFill>
                  <a:srgbClr val="FFFFFF"/>
                </a:solidFill>
                <a:latin typeface="Calibri"/>
                <a:ea typeface="Calibri"/>
                <a:cs typeface="Calibri"/>
                <a:sym typeface="Calibri"/>
              </a:defRPr>
            </a:pPr>
            <a:r>
              <a:rPr lang="en-IN" sz="2800" b="1" spc="-119" dirty="0">
                <a:solidFill>
                  <a:srgbClr val="FFFFFF"/>
                </a:solidFill>
                <a:latin typeface="Calibri"/>
                <a:ea typeface="Calibri"/>
                <a:cs typeface="Calibri"/>
                <a:sym typeface="Calibri"/>
              </a:rPr>
              <a:t>PEOPLE.</a:t>
            </a:r>
          </a:p>
          <a:p>
            <a:pPr defTabSz="487668">
              <a:lnSpc>
                <a:spcPct val="100000"/>
              </a:lnSpc>
              <a:defRPr sz="6000" spc="-119">
                <a:solidFill>
                  <a:srgbClr val="FFFFFF"/>
                </a:solidFill>
                <a:latin typeface="Calibri"/>
                <a:ea typeface="Calibri"/>
                <a:cs typeface="Calibri"/>
                <a:sym typeface="Calibri"/>
              </a:defRPr>
            </a:pPr>
            <a:r>
              <a:rPr lang="en-IN" sz="2800" b="1" spc="-119" dirty="0">
                <a:solidFill>
                  <a:srgbClr val="FFFFFF"/>
                </a:solidFill>
                <a:latin typeface="Calibri"/>
                <a:ea typeface="Calibri"/>
                <a:cs typeface="Calibri"/>
                <a:sym typeface="Calibri"/>
              </a:rPr>
              <a:t>PHYGITAL.</a:t>
            </a:r>
          </a:p>
          <a:p>
            <a:pPr defTabSz="487668">
              <a:lnSpc>
                <a:spcPct val="100000"/>
              </a:lnSpc>
              <a:defRPr sz="6000" spc="-119">
                <a:solidFill>
                  <a:srgbClr val="FFFFFF"/>
                </a:solidFill>
                <a:latin typeface="Calibri"/>
                <a:ea typeface="Calibri"/>
                <a:cs typeface="Calibri"/>
                <a:sym typeface="Calibri"/>
              </a:defRPr>
            </a:pPr>
            <a:r>
              <a:rPr lang="en-IN" sz="2800" b="1" spc="-119" dirty="0">
                <a:solidFill>
                  <a:srgbClr val="FFFFFF"/>
                </a:solidFill>
                <a:latin typeface="Calibri"/>
                <a:ea typeface="Calibri"/>
                <a:cs typeface="Calibri"/>
                <a:sym typeface="Calibri"/>
              </a:rPr>
              <a:t>PROGRESS.</a:t>
            </a:r>
          </a:p>
        </p:txBody>
      </p:sp>
      <p:sp>
        <p:nvSpPr>
          <p:cNvPr id="13" name="TextBox 12">
            <a:extLst>
              <a:ext uri="{FF2B5EF4-FFF2-40B4-BE49-F238E27FC236}">
                <a16:creationId xmlns:a16="http://schemas.microsoft.com/office/drawing/2014/main" id="{F5F9600D-1673-EE4F-E6BD-423FAC32DC52}"/>
              </a:ext>
            </a:extLst>
          </p:cNvPr>
          <p:cNvSpPr txBox="1"/>
          <p:nvPr/>
        </p:nvSpPr>
        <p:spPr>
          <a:xfrm>
            <a:off x="154088" y="1598651"/>
            <a:ext cx="620907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panose="020F0502020204030204"/>
                <a:ea typeface="+mn-ea"/>
                <a:cs typeface="+mn-cs"/>
              </a:rPr>
              <a:t>Q2 and H1 FY2023 Earnings Presentation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chemeClr val="bg1"/>
                </a:solidFill>
                <a:effectLst/>
                <a:uLnTx/>
                <a:uFillTx/>
                <a:latin typeface="Calibri" panose="020F0502020204030204"/>
                <a:ea typeface="+mn-ea"/>
                <a:cs typeface="+mn-cs"/>
              </a:rPr>
              <a:t>(14</a:t>
            </a:r>
            <a:r>
              <a:rPr kumimoji="0" lang="en-IN" sz="1200" b="0" i="0" u="none" strike="noStrike" kern="1200" cap="none" spc="0" normalizeH="0" baseline="30000" noProof="0" dirty="0">
                <a:ln>
                  <a:noFill/>
                </a:ln>
                <a:solidFill>
                  <a:schemeClr val="bg1"/>
                </a:solidFill>
                <a:effectLst/>
                <a:uLnTx/>
                <a:uFillTx/>
                <a:latin typeface="Calibri" panose="020F0502020204030204"/>
                <a:ea typeface="+mn-ea"/>
                <a:cs typeface="+mn-cs"/>
              </a:rPr>
              <a:t>th</a:t>
            </a:r>
            <a:r>
              <a:rPr kumimoji="0" lang="en-IN" sz="1200" b="0" i="0" u="none" strike="noStrike" kern="1200" cap="none" spc="0" normalizeH="0" baseline="0" noProof="0" dirty="0">
                <a:ln>
                  <a:noFill/>
                </a:ln>
                <a:solidFill>
                  <a:schemeClr val="bg1"/>
                </a:solidFill>
                <a:effectLst/>
                <a:uLnTx/>
                <a:uFillTx/>
                <a:latin typeface="Calibri" panose="020F0502020204030204"/>
                <a:ea typeface="+mn-ea"/>
                <a:cs typeface="+mn-cs"/>
              </a:rPr>
              <a:t> November 2022)</a:t>
            </a:r>
            <a:endParaRPr kumimoji="0" lang="en-IN" sz="16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4522F401-EE33-4ACC-AAE5-D0D8BA21902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24109" y="203452"/>
            <a:ext cx="2678282" cy="407915"/>
          </a:xfrm>
          <a:prstGeom prst="rect">
            <a:avLst/>
          </a:prstGeom>
        </p:spPr>
      </p:pic>
      <p:sp>
        <p:nvSpPr>
          <p:cNvPr id="15" name="ENGINE">
            <a:extLst>
              <a:ext uri="{FF2B5EF4-FFF2-40B4-BE49-F238E27FC236}">
                <a16:creationId xmlns:a16="http://schemas.microsoft.com/office/drawing/2014/main" id="{BE558CEA-81EF-22A4-A653-895005B66A8D}"/>
              </a:ext>
            </a:extLst>
          </p:cNvPr>
          <p:cNvSpPr txBox="1"/>
          <p:nvPr/>
        </p:nvSpPr>
        <p:spPr>
          <a:xfrm>
            <a:off x="1884471" y="2623903"/>
            <a:ext cx="2822140" cy="5925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ormAutofit/>
          </a:bodyPr>
          <a:lstStyle>
            <a:lvl1pPr algn="l">
              <a:defRPr sz="4800" b="1" spc="-96">
                <a:solidFill>
                  <a:schemeClr val="accent1">
                    <a:lumOff val="-13575"/>
                  </a:schemeClr>
                </a:solidFill>
                <a:latin typeface="Calibri"/>
                <a:ea typeface="Calibri"/>
                <a:cs typeface="Calibri"/>
                <a:sym typeface="Calibri"/>
              </a:defRPr>
            </a:lvl1pPr>
          </a:lstStyle>
          <a:p>
            <a:r>
              <a:rPr lang="en-US" sz="2400" dirty="0"/>
              <a:t>POWERTRAIN</a:t>
            </a:r>
            <a:endParaRPr sz="2400" dirty="0"/>
          </a:p>
        </p:txBody>
      </p:sp>
      <p:sp>
        <p:nvSpPr>
          <p:cNvPr id="16" name="RETAIL">
            <a:extLst>
              <a:ext uri="{FF2B5EF4-FFF2-40B4-BE49-F238E27FC236}">
                <a16:creationId xmlns:a16="http://schemas.microsoft.com/office/drawing/2014/main" id="{E671DEE7-5FDA-7D7C-2E4D-76E9FB831EB8}"/>
              </a:ext>
            </a:extLst>
          </p:cNvPr>
          <p:cNvSpPr txBox="1"/>
          <p:nvPr/>
        </p:nvSpPr>
        <p:spPr>
          <a:xfrm>
            <a:off x="4056391" y="5049461"/>
            <a:ext cx="2822140" cy="592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ormAutofit/>
          </a:bodyPr>
          <a:lstStyle>
            <a:lvl1pPr algn="l">
              <a:defRPr sz="4800" b="1" spc="-96">
                <a:solidFill>
                  <a:schemeClr val="accent1">
                    <a:lumOff val="-13575"/>
                  </a:schemeClr>
                </a:solidFill>
                <a:latin typeface="Calibri"/>
                <a:ea typeface="Calibri"/>
                <a:cs typeface="Calibri"/>
                <a:sym typeface="Calibri"/>
              </a:defRPr>
            </a:lvl1pPr>
          </a:lstStyle>
          <a:p>
            <a:r>
              <a:rPr sz="2400" dirty="0"/>
              <a:t>RETAIL</a:t>
            </a:r>
          </a:p>
        </p:txBody>
      </p:sp>
      <p:sp>
        <p:nvSpPr>
          <p:cNvPr id="17" name="ELECTRIC MOBILITY">
            <a:extLst>
              <a:ext uri="{FF2B5EF4-FFF2-40B4-BE49-F238E27FC236}">
                <a16:creationId xmlns:a16="http://schemas.microsoft.com/office/drawing/2014/main" id="{C981F25E-9CCD-76D6-4E14-F1E98284AE18}"/>
              </a:ext>
            </a:extLst>
          </p:cNvPr>
          <p:cNvSpPr txBox="1"/>
          <p:nvPr/>
        </p:nvSpPr>
        <p:spPr>
          <a:xfrm>
            <a:off x="10655463" y="5121422"/>
            <a:ext cx="1203253" cy="10412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ormAutofit/>
          </a:bodyPr>
          <a:lstStyle>
            <a:lvl1pPr algn="l">
              <a:defRPr sz="4800" b="1" spc="-96">
                <a:solidFill>
                  <a:schemeClr val="accent1">
                    <a:lumOff val="-13575"/>
                  </a:schemeClr>
                </a:solidFill>
                <a:latin typeface="Calibri"/>
                <a:ea typeface="Calibri"/>
                <a:cs typeface="Calibri"/>
                <a:sym typeface="Calibri"/>
              </a:defRPr>
            </a:lvl1pPr>
          </a:lstStyle>
          <a:p>
            <a:r>
              <a:rPr sz="2400" dirty="0">
                <a:solidFill>
                  <a:schemeClr val="accent1">
                    <a:lumMod val="75000"/>
                  </a:schemeClr>
                </a:solidFill>
              </a:rPr>
              <a:t>ELECTRIC MOBILITY</a:t>
            </a:r>
          </a:p>
        </p:txBody>
      </p:sp>
      <p:sp>
        <p:nvSpPr>
          <p:cNvPr id="18" name="RETAIL">
            <a:extLst>
              <a:ext uri="{FF2B5EF4-FFF2-40B4-BE49-F238E27FC236}">
                <a16:creationId xmlns:a16="http://schemas.microsoft.com/office/drawing/2014/main" id="{4674F6DC-710D-770E-5EB9-EAC81A821F23}"/>
              </a:ext>
            </a:extLst>
          </p:cNvPr>
          <p:cNvSpPr txBox="1"/>
          <p:nvPr/>
        </p:nvSpPr>
        <p:spPr>
          <a:xfrm>
            <a:off x="5882261" y="5866343"/>
            <a:ext cx="2822140" cy="592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ormAutofit/>
          </a:bodyPr>
          <a:lstStyle>
            <a:lvl1pPr algn="l">
              <a:defRPr sz="4800" b="1" spc="-96">
                <a:solidFill>
                  <a:schemeClr val="accent1">
                    <a:lumOff val="-13575"/>
                  </a:schemeClr>
                </a:solidFill>
                <a:latin typeface="Calibri"/>
                <a:ea typeface="Calibri"/>
                <a:cs typeface="Calibri"/>
                <a:sym typeface="Calibri"/>
              </a:defRPr>
            </a:lvl1pPr>
          </a:lstStyle>
          <a:p>
            <a:r>
              <a:rPr lang="en-IN" sz="2400" dirty="0"/>
              <a:t>FINANCE</a:t>
            </a:r>
            <a:endParaRPr sz="2400" dirty="0"/>
          </a:p>
        </p:txBody>
      </p:sp>
    </p:spTree>
    <p:extLst>
      <p:ext uri="{BB962C8B-B14F-4D97-AF65-F5344CB8AC3E}">
        <p14:creationId xmlns:p14="http://schemas.microsoft.com/office/powerpoint/2010/main" val="1033183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8">
            <a:extLst>
              <a:ext uri="{FF2B5EF4-FFF2-40B4-BE49-F238E27FC236}">
                <a16:creationId xmlns:a16="http://schemas.microsoft.com/office/drawing/2014/main" id="{9BFE69BE-C259-FF2B-F2CF-E44410B59D25}"/>
              </a:ext>
            </a:extLst>
          </p:cNvPr>
          <p:cNvSpPr txBox="1">
            <a:spLocks/>
          </p:cNvSpPr>
          <p:nvPr/>
        </p:nvSpPr>
        <p:spPr>
          <a:xfrm>
            <a:off x="197929" y="132994"/>
            <a:ext cx="9944878" cy="784802"/>
          </a:xfrm>
          <a:prstGeom prst="rect">
            <a:avLst/>
          </a:prstGeom>
        </p:spPr>
        <p:txBody>
          <a:bodyPr anchor="ctr">
            <a:normAutofit fontScale="97500"/>
          </a:bodyPr>
          <a:lstStyle>
            <a:lvl1pPr algn="l" defTabSz="1079906" rtl="0" eaLnBrk="1" latinLnBrk="0" hangingPunct="1">
              <a:lnSpc>
                <a:spcPct val="90000"/>
              </a:lnSpc>
              <a:spcBef>
                <a:spcPct val="0"/>
              </a:spcBef>
              <a:buNone/>
              <a:defRPr sz="5196" kern="1200">
                <a:solidFill>
                  <a:schemeClr val="tx1"/>
                </a:solidFill>
                <a:latin typeface="+mj-lt"/>
                <a:ea typeface="+mj-ea"/>
                <a:cs typeface="+mj-cs"/>
              </a:defRPr>
            </a:lvl1pPr>
          </a:lstStyle>
          <a:p>
            <a:r>
              <a:rPr lang="en-US" sz="3200" b="1" dirty="0">
                <a:solidFill>
                  <a:schemeClr val="bg1"/>
                </a:solidFill>
                <a:cs typeface="Arial" panose="020B0604020202020204" pitchFamily="34" charset="0"/>
              </a:rPr>
              <a:t>AIS 156 – GEMPL implementation plan</a:t>
            </a:r>
            <a:endParaRPr lang="en-US" sz="2800" b="1" dirty="0">
              <a:solidFill>
                <a:schemeClr val="bg1"/>
              </a:solidFill>
              <a:latin typeface="Calibri" panose="020F050202020403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D32F771A-93FD-8A9A-A436-BE11F93F26E7}"/>
              </a:ext>
            </a:extLst>
          </p:cNvPr>
          <p:cNvSpPr txBox="1"/>
          <p:nvPr/>
        </p:nvSpPr>
        <p:spPr>
          <a:xfrm>
            <a:off x="945658" y="1886264"/>
            <a:ext cx="10279411" cy="1831271"/>
          </a:xfrm>
          <a:prstGeom prst="rect">
            <a:avLst/>
          </a:prstGeom>
          <a:noFill/>
        </p:spPr>
        <p:txBody>
          <a:bodyPr wrap="square">
            <a:spAutoFit/>
          </a:bodyPr>
          <a:lstStyle/>
          <a:p>
            <a:pPr marL="285750" indent="-285750" algn="ctr">
              <a:spcBef>
                <a:spcPts val="1200"/>
              </a:spcBef>
              <a:spcAft>
                <a:spcPts val="600"/>
              </a:spcAft>
              <a:buFont typeface="Arial" panose="020B0604020202020204" pitchFamily="34" charset="0"/>
              <a:buChar char="•"/>
            </a:pPr>
            <a:r>
              <a:rPr lang="en-US" sz="1400" b="0" i="0" dirty="0">
                <a:solidFill>
                  <a:srgbClr val="000000"/>
                </a:solidFill>
                <a:effectLst/>
              </a:rPr>
              <a:t>The Ministry of Road Transport and Highways (MoRTH) had </a:t>
            </a:r>
            <a:r>
              <a:rPr lang="en-US" sz="1400" dirty="0"/>
              <a:t>announced </a:t>
            </a:r>
            <a:r>
              <a:rPr lang="en-US" sz="1400" b="1" dirty="0"/>
              <a:t>safety measures in the battery safety standards </a:t>
            </a:r>
            <a:r>
              <a:rPr lang="en-US" sz="1400" dirty="0"/>
              <a:t>to create a safe and clean mobility infrastructure in the country</a:t>
            </a:r>
          </a:p>
          <a:p>
            <a:pPr marL="285750" indent="-285750" algn="ctr">
              <a:spcBef>
                <a:spcPts val="1200"/>
              </a:spcBef>
              <a:spcAft>
                <a:spcPts val="600"/>
              </a:spcAft>
              <a:buFont typeface="Arial" panose="020B0604020202020204" pitchFamily="34" charset="0"/>
              <a:buChar char="•"/>
            </a:pPr>
            <a:r>
              <a:rPr lang="en-IN" sz="1400" dirty="0">
                <a:solidFill>
                  <a:srgbClr val="333333"/>
                </a:solidFill>
                <a:effectLst/>
                <a:highlight>
                  <a:srgbClr val="FFFFFF"/>
                </a:highlight>
                <a:ea typeface="Calibri" panose="020F0502020204030204" pitchFamily="34" charset="0"/>
              </a:rPr>
              <a:t>The revised standards call for stricter cell-level safety checks, water ingress protection, better insulation, </a:t>
            </a:r>
            <a:r>
              <a:rPr lang="en-IN" sz="1400" dirty="0">
                <a:solidFill>
                  <a:srgbClr val="000000"/>
                </a:solidFill>
                <a:effectLst/>
                <a:highlight>
                  <a:srgbClr val="FFFFFF"/>
                </a:highlight>
                <a:ea typeface="Calibri" panose="020F0502020204030204" pitchFamily="34" charset="0"/>
              </a:rPr>
              <a:t>at least four temperature sensors for thermal monitoring, </a:t>
            </a:r>
            <a:r>
              <a:rPr lang="en-IN" sz="1400" dirty="0">
                <a:solidFill>
                  <a:srgbClr val="333333"/>
                </a:solidFill>
                <a:effectLst/>
                <a:highlight>
                  <a:srgbClr val="FFFFFF"/>
                </a:highlight>
                <a:ea typeface="Calibri" panose="020F0502020204030204" pitchFamily="34" charset="0"/>
              </a:rPr>
              <a:t>and thermal propagation tests to ensure that a thermal runaway in one cell doesn't spread to other cells in the battery. It also mandates adequate spacing of individual cells in a battery pack, </a:t>
            </a:r>
            <a:r>
              <a:rPr lang="en-IN" sz="1400" dirty="0">
                <a:solidFill>
                  <a:srgbClr val="000000"/>
                </a:solidFill>
                <a:effectLst/>
                <a:highlight>
                  <a:srgbClr val="FFFFFF"/>
                </a:highlight>
                <a:ea typeface="Calibri" panose="020F0502020204030204" pitchFamily="34" charset="0"/>
              </a:rPr>
              <a:t>fire resistance, ‘suitable’ </a:t>
            </a:r>
            <a:r>
              <a:rPr lang="en-IN" sz="1400" dirty="0">
                <a:solidFill>
                  <a:srgbClr val="333333"/>
                </a:solidFill>
                <a:effectLst/>
                <a:highlight>
                  <a:srgbClr val="FFFFFF"/>
                </a:highlight>
                <a:ea typeface="Calibri" panose="020F0502020204030204" pitchFamily="34" charset="0"/>
              </a:rPr>
              <a:t>sensors that can send out audio-visual warnings to </a:t>
            </a:r>
            <a:r>
              <a:rPr lang="en-IN" sz="1400" dirty="0">
                <a:solidFill>
                  <a:srgbClr val="000000"/>
                </a:solidFill>
                <a:effectLst/>
                <a:highlight>
                  <a:srgbClr val="FFFFFF"/>
                </a:highlight>
                <a:ea typeface="Calibri" panose="020F0502020204030204" pitchFamily="34" charset="0"/>
              </a:rPr>
              <a:t>detect and warn in advance of the onset of thermal runaway</a:t>
            </a:r>
            <a:r>
              <a:rPr lang="en-IN" sz="1400" dirty="0">
                <a:solidFill>
                  <a:srgbClr val="333333"/>
                </a:solidFill>
                <a:effectLst/>
                <a:highlight>
                  <a:srgbClr val="FFFFFF"/>
                </a:highlight>
                <a:ea typeface="Calibri" panose="020F0502020204030204" pitchFamily="34" charset="0"/>
              </a:rPr>
              <a:t>, smarter battery management systems (BMS) and chargers. </a:t>
            </a:r>
            <a:endParaRPr lang="en-US" sz="1400" dirty="0"/>
          </a:p>
        </p:txBody>
      </p:sp>
      <p:sp>
        <p:nvSpPr>
          <p:cNvPr id="49" name="Rectangle 48">
            <a:extLst>
              <a:ext uri="{FF2B5EF4-FFF2-40B4-BE49-F238E27FC236}">
                <a16:creationId xmlns:a16="http://schemas.microsoft.com/office/drawing/2014/main" id="{173B735E-322F-9972-ED23-64E0A6B323B6}"/>
              </a:ext>
            </a:extLst>
          </p:cNvPr>
          <p:cNvSpPr/>
          <p:nvPr/>
        </p:nvSpPr>
        <p:spPr>
          <a:xfrm>
            <a:off x="618695" y="5872517"/>
            <a:ext cx="10744200" cy="3786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000" dirty="0">
                <a:solidFill>
                  <a:prstClr val="black"/>
                </a:solidFill>
                <a:latin typeface="Calibri"/>
              </a:rPr>
              <a:t> Industry revenues may get impacted in Q3 due </a:t>
            </a:r>
            <a:r>
              <a:rPr lang="en-IN" sz="2000">
                <a:solidFill>
                  <a:prstClr val="black"/>
                </a:solidFill>
                <a:latin typeface="Calibri"/>
              </a:rPr>
              <a:t>to the </a:t>
            </a:r>
            <a:r>
              <a:rPr lang="en-IN" sz="2000" dirty="0">
                <a:solidFill>
                  <a:prstClr val="black"/>
                </a:solidFill>
                <a:latin typeface="Calibri"/>
              </a:rPr>
              <a:t>transition phase </a:t>
            </a:r>
          </a:p>
        </p:txBody>
      </p:sp>
      <p:sp>
        <p:nvSpPr>
          <p:cNvPr id="19" name="Rectangle 18">
            <a:extLst>
              <a:ext uri="{FF2B5EF4-FFF2-40B4-BE49-F238E27FC236}">
                <a16:creationId xmlns:a16="http://schemas.microsoft.com/office/drawing/2014/main" id="{B79ADD65-ED34-55E1-635A-0E249A053BC1}"/>
              </a:ext>
            </a:extLst>
          </p:cNvPr>
          <p:cNvSpPr/>
          <p:nvPr/>
        </p:nvSpPr>
        <p:spPr>
          <a:xfrm>
            <a:off x="103418" y="1133136"/>
            <a:ext cx="11963892" cy="646331"/>
          </a:xfrm>
          <a:prstGeom prst="rect">
            <a:avLst/>
          </a:prstGeom>
          <a:solidFill>
            <a:schemeClr val="accent5">
              <a:lumMod val="20000"/>
              <a:lumOff val="80000"/>
            </a:schemeClr>
          </a:solidFill>
          <a:ln>
            <a:solidFill>
              <a:srgbClr val="297F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The new EV battery safety norms being brought into effect in two phases. Phase 1 will begin on 1 December 2022, and Phase 2 will come into effect on 31 March 2023 </a:t>
            </a:r>
          </a:p>
        </p:txBody>
      </p:sp>
      <p:cxnSp>
        <p:nvCxnSpPr>
          <p:cNvPr id="5" name="Straight Arrow Connector 4">
            <a:extLst>
              <a:ext uri="{FF2B5EF4-FFF2-40B4-BE49-F238E27FC236}">
                <a16:creationId xmlns:a16="http://schemas.microsoft.com/office/drawing/2014/main" id="{38219D09-DF4D-B545-752B-97169EFB6C5A}"/>
              </a:ext>
            </a:extLst>
          </p:cNvPr>
          <p:cNvCxnSpPr>
            <a:cxnSpLocks/>
          </p:cNvCxnSpPr>
          <p:nvPr/>
        </p:nvCxnSpPr>
        <p:spPr>
          <a:xfrm>
            <a:off x="3366655" y="4428262"/>
            <a:ext cx="2690999"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679321E1-58E1-4430-E5BE-213C6361D4D4}"/>
              </a:ext>
            </a:extLst>
          </p:cNvPr>
          <p:cNvCxnSpPr>
            <a:cxnSpLocks/>
          </p:cNvCxnSpPr>
          <p:nvPr/>
        </p:nvCxnSpPr>
        <p:spPr>
          <a:xfrm>
            <a:off x="3347481" y="5267934"/>
            <a:ext cx="2729345"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 name="Rectangle: Rounded Corners 8">
            <a:extLst>
              <a:ext uri="{FF2B5EF4-FFF2-40B4-BE49-F238E27FC236}">
                <a16:creationId xmlns:a16="http://schemas.microsoft.com/office/drawing/2014/main" id="{3F1790F3-9A06-695D-7806-7248C6402F4E}"/>
              </a:ext>
            </a:extLst>
          </p:cNvPr>
          <p:cNvSpPr/>
          <p:nvPr/>
        </p:nvSpPr>
        <p:spPr>
          <a:xfrm>
            <a:off x="2031037" y="4174649"/>
            <a:ext cx="1094509" cy="507227"/>
          </a:xfrm>
          <a:prstGeom prst="round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dirty="0">
                <a:solidFill>
                  <a:srgbClr val="0070C0"/>
                </a:solidFill>
              </a:rPr>
              <a:t>PHASE 1</a:t>
            </a:r>
          </a:p>
        </p:txBody>
      </p:sp>
      <p:sp>
        <p:nvSpPr>
          <p:cNvPr id="11" name="Rectangle: Rounded Corners 10">
            <a:extLst>
              <a:ext uri="{FF2B5EF4-FFF2-40B4-BE49-F238E27FC236}">
                <a16:creationId xmlns:a16="http://schemas.microsoft.com/office/drawing/2014/main" id="{42C3E7D4-CA33-A084-AB23-34FF2B5AD762}"/>
              </a:ext>
            </a:extLst>
          </p:cNvPr>
          <p:cNvSpPr/>
          <p:nvPr/>
        </p:nvSpPr>
        <p:spPr>
          <a:xfrm>
            <a:off x="2031036" y="5037709"/>
            <a:ext cx="1094509" cy="526599"/>
          </a:xfrm>
          <a:prstGeom prst="round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dirty="0">
                <a:solidFill>
                  <a:srgbClr val="0070C0"/>
                </a:solidFill>
              </a:rPr>
              <a:t>PHASE 2</a:t>
            </a:r>
          </a:p>
        </p:txBody>
      </p:sp>
      <p:sp>
        <p:nvSpPr>
          <p:cNvPr id="13" name="Rectangle: Rounded Corners 12">
            <a:extLst>
              <a:ext uri="{FF2B5EF4-FFF2-40B4-BE49-F238E27FC236}">
                <a16:creationId xmlns:a16="http://schemas.microsoft.com/office/drawing/2014/main" id="{CAF715F0-06B4-BF85-C3B3-46EC894610E5}"/>
              </a:ext>
            </a:extLst>
          </p:cNvPr>
          <p:cNvSpPr/>
          <p:nvPr/>
        </p:nvSpPr>
        <p:spPr>
          <a:xfrm>
            <a:off x="6317935" y="4283707"/>
            <a:ext cx="3703903" cy="1248938"/>
          </a:xfrm>
          <a:prstGeom prst="round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rgbClr val="0070C0"/>
                </a:solidFill>
              </a:rPr>
              <a:t>Fully geared up to meet the compliance deadlines for both the phases</a:t>
            </a:r>
          </a:p>
        </p:txBody>
      </p:sp>
    </p:spTree>
    <p:extLst>
      <p:ext uri="{BB962C8B-B14F-4D97-AF65-F5344CB8AC3E}">
        <p14:creationId xmlns:p14="http://schemas.microsoft.com/office/powerpoint/2010/main" val="374901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D21BAF9-A1C2-E290-62BD-418F6A1842C1}"/>
              </a:ext>
            </a:extLst>
          </p:cNvPr>
          <p:cNvSpPr txBox="1">
            <a:spLocks/>
          </p:cNvSpPr>
          <p:nvPr/>
        </p:nvSpPr>
        <p:spPr>
          <a:xfrm>
            <a:off x="197929" y="132994"/>
            <a:ext cx="9944878" cy="784802"/>
          </a:xfrm>
          <a:prstGeom prst="rect">
            <a:avLst/>
          </a:prstGeom>
        </p:spPr>
        <p:txBody>
          <a:bodyPr anchor="ctr">
            <a:normAutofit fontScale="97500"/>
          </a:bodyPr>
          <a:lstStyle>
            <a:lvl1pPr algn="l" defTabSz="1079906" rtl="0" eaLnBrk="1" latinLnBrk="0" hangingPunct="1">
              <a:lnSpc>
                <a:spcPct val="90000"/>
              </a:lnSpc>
              <a:spcBef>
                <a:spcPct val="0"/>
              </a:spcBef>
              <a:buNone/>
              <a:defRPr sz="5196" kern="1200">
                <a:solidFill>
                  <a:schemeClr val="tx1"/>
                </a:solidFill>
                <a:latin typeface="+mj-lt"/>
                <a:ea typeface="+mj-ea"/>
                <a:cs typeface="+mj-cs"/>
              </a:defRPr>
            </a:lvl1pPr>
          </a:lstStyle>
          <a:p>
            <a:r>
              <a:rPr lang="en-US" sz="3200" b="1" dirty="0">
                <a:solidFill>
                  <a:schemeClr val="bg1"/>
                </a:solidFill>
                <a:cs typeface="Arial" panose="020B0604020202020204" pitchFamily="34" charset="0"/>
              </a:rPr>
              <a:t>Greaves Electric Mobility : new product launches</a:t>
            </a:r>
            <a:endParaRPr lang="en-US" sz="2800" b="1" dirty="0">
              <a:solidFill>
                <a:schemeClr val="bg1"/>
              </a:solidFill>
              <a:latin typeface="Calibri" panose="020F0502020204030204" pitchFamily="34" charset="0"/>
              <a:cs typeface="Arial" panose="020B0604020202020204" pitchFamily="34" charset="0"/>
            </a:endParaRPr>
          </a:p>
        </p:txBody>
      </p:sp>
      <p:sp>
        <p:nvSpPr>
          <p:cNvPr id="65" name="Title 1">
            <a:extLst>
              <a:ext uri="{FF2B5EF4-FFF2-40B4-BE49-F238E27FC236}">
                <a16:creationId xmlns:a16="http://schemas.microsoft.com/office/drawing/2014/main" id="{443A4AF1-6A8E-4CFC-5F77-AD7E2273B0A0}"/>
              </a:ext>
            </a:extLst>
          </p:cNvPr>
          <p:cNvSpPr txBox="1">
            <a:spLocks/>
          </p:cNvSpPr>
          <p:nvPr/>
        </p:nvSpPr>
        <p:spPr>
          <a:xfrm>
            <a:off x="-303" y="1186700"/>
            <a:ext cx="12192000" cy="435198"/>
          </a:xfrm>
          <a:prstGeom prst="rect">
            <a:avLst/>
          </a:prstGeom>
          <a:solidFill>
            <a:schemeClr val="bg1">
              <a:lumMod val="85000"/>
            </a:schemeClr>
          </a:solidFill>
          <a:ln>
            <a:noFill/>
          </a:ln>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000" b="1" dirty="0">
                <a:latin typeface="+mn-lt"/>
              </a:rPr>
              <a:t>Continuous improvement in vehicle platforms components, product engineering, features &amp; connectivity </a:t>
            </a:r>
          </a:p>
        </p:txBody>
      </p:sp>
      <p:grpSp>
        <p:nvGrpSpPr>
          <p:cNvPr id="2" name="Group 1">
            <a:extLst>
              <a:ext uri="{FF2B5EF4-FFF2-40B4-BE49-F238E27FC236}">
                <a16:creationId xmlns:a16="http://schemas.microsoft.com/office/drawing/2014/main" id="{13DAB82F-CEE0-D37B-0901-B5E709CE794F}"/>
              </a:ext>
            </a:extLst>
          </p:cNvPr>
          <p:cNvGrpSpPr/>
          <p:nvPr/>
        </p:nvGrpSpPr>
        <p:grpSpPr>
          <a:xfrm>
            <a:off x="0" y="2203366"/>
            <a:ext cx="12229992" cy="2987266"/>
            <a:chOff x="107886" y="2301134"/>
            <a:chExt cx="12229992" cy="2987266"/>
          </a:xfrm>
        </p:grpSpPr>
        <p:sp>
          <p:nvSpPr>
            <p:cNvPr id="8" name="TextBox 7">
              <a:extLst>
                <a:ext uri="{FF2B5EF4-FFF2-40B4-BE49-F238E27FC236}">
                  <a16:creationId xmlns:a16="http://schemas.microsoft.com/office/drawing/2014/main" id="{216FA615-C04C-AE19-1E13-BDE4BD9258BD}"/>
                </a:ext>
              </a:extLst>
            </p:cNvPr>
            <p:cNvSpPr txBox="1"/>
            <p:nvPr/>
          </p:nvSpPr>
          <p:spPr>
            <a:xfrm>
              <a:off x="2547447" y="2301134"/>
              <a:ext cx="619080" cy="461665"/>
            </a:xfrm>
            <a:prstGeom prst="rect">
              <a:avLst/>
            </a:prstGeom>
            <a:noFill/>
          </p:spPr>
          <p:txBody>
            <a:bodyPr wrap="none" rtlCol="0">
              <a:spAutoFit/>
            </a:bodyPr>
            <a:lstStyle/>
            <a:p>
              <a:r>
                <a:rPr lang="en-IN" sz="2400" b="1" u="sng" dirty="0"/>
                <a:t>2W</a:t>
              </a:r>
            </a:p>
          </p:txBody>
        </p:sp>
        <p:sp>
          <p:nvSpPr>
            <p:cNvPr id="10" name="TextBox 9">
              <a:extLst>
                <a:ext uri="{FF2B5EF4-FFF2-40B4-BE49-F238E27FC236}">
                  <a16:creationId xmlns:a16="http://schemas.microsoft.com/office/drawing/2014/main" id="{10216BCC-BAE2-1307-209A-97D0CE0D9E1D}"/>
                </a:ext>
              </a:extLst>
            </p:cNvPr>
            <p:cNvSpPr txBox="1"/>
            <p:nvPr/>
          </p:nvSpPr>
          <p:spPr>
            <a:xfrm>
              <a:off x="8571226" y="2307874"/>
              <a:ext cx="619080" cy="461665"/>
            </a:xfrm>
            <a:prstGeom prst="rect">
              <a:avLst/>
            </a:prstGeom>
            <a:noFill/>
          </p:spPr>
          <p:txBody>
            <a:bodyPr wrap="none" rtlCol="0">
              <a:spAutoFit/>
            </a:bodyPr>
            <a:lstStyle/>
            <a:p>
              <a:r>
                <a:rPr lang="en-IN" sz="2400" b="1" u="sng" dirty="0"/>
                <a:t>3W</a:t>
              </a:r>
            </a:p>
          </p:txBody>
        </p:sp>
        <p:sp>
          <p:nvSpPr>
            <p:cNvPr id="11" name="TextBox 10">
              <a:extLst>
                <a:ext uri="{FF2B5EF4-FFF2-40B4-BE49-F238E27FC236}">
                  <a16:creationId xmlns:a16="http://schemas.microsoft.com/office/drawing/2014/main" id="{6E880238-9DAD-6D12-4332-447B847B6884}"/>
                </a:ext>
              </a:extLst>
            </p:cNvPr>
            <p:cNvSpPr txBox="1"/>
            <p:nvPr/>
          </p:nvSpPr>
          <p:spPr>
            <a:xfrm>
              <a:off x="170485" y="3466086"/>
              <a:ext cx="1015663" cy="369332"/>
            </a:xfrm>
            <a:prstGeom prst="rect">
              <a:avLst/>
            </a:prstGeom>
            <a:noFill/>
          </p:spPr>
          <p:txBody>
            <a:bodyPr wrap="none" rtlCol="0">
              <a:spAutoFit/>
            </a:bodyPr>
            <a:lstStyle/>
            <a:p>
              <a:r>
                <a:rPr lang="en-US" b="1" dirty="0">
                  <a:solidFill>
                    <a:schemeClr val="bg1"/>
                  </a:solidFill>
                </a:rPr>
                <a:t>Pre FY23</a:t>
              </a:r>
              <a:endParaRPr lang="en-IN" b="1" dirty="0">
                <a:solidFill>
                  <a:schemeClr val="bg1"/>
                </a:solidFill>
              </a:endParaRPr>
            </a:p>
          </p:txBody>
        </p:sp>
        <p:cxnSp>
          <p:nvCxnSpPr>
            <p:cNvPr id="12" name="Straight Connector 11">
              <a:extLst>
                <a:ext uri="{FF2B5EF4-FFF2-40B4-BE49-F238E27FC236}">
                  <a16:creationId xmlns:a16="http://schemas.microsoft.com/office/drawing/2014/main" id="{6A963BA5-564B-C753-6E59-63E713535F46}"/>
                </a:ext>
              </a:extLst>
            </p:cNvPr>
            <p:cNvCxnSpPr>
              <a:cxnSpLocks/>
            </p:cNvCxnSpPr>
            <p:nvPr/>
          </p:nvCxnSpPr>
          <p:spPr>
            <a:xfrm flipH="1">
              <a:off x="6246573" y="2978340"/>
              <a:ext cx="8182" cy="217502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a:extLst>
                <a:ext uri="{FF2B5EF4-FFF2-40B4-BE49-F238E27FC236}">
                  <a16:creationId xmlns:a16="http://schemas.microsoft.com/office/drawing/2014/main" id="{484753F3-BC74-A869-0EB0-A3ECBADD97F4}"/>
                </a:ext>
              </a:extLst>
            </p:cNvPr>
            <p:cNvCxnSpPr>
              <a:cxnSpLocks/>
            </p:cNvCxnSpPr>
            <p:nvPr/>
          </p:nvCxnSpPr>
          <p:spPr>
            <a:xfrm>
              <a:off x="754976" y="2973634"/>
              <a:ext cx="11103129" cy="0"/>
            </a:xfrm>
            <a:prstGeom prst="line">
              <a:avLst/>
            </a:prstGeom>
            <a:ln>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2972039-E1E2-3D9B-595D-774B8548122A}"/>
                </a:ext>
              </a:extLst>
            </p:cNvPr>
            <p:cNvCxnSpPr>
              <a:cxnSpLocks/>
            </p:cNvCxnSpPr>
            <p:nvPr/>
          </p:nvCxnSpPr>
          <p:spPr>
            <a:xfrm>
              <a:off x="401677" y="3958290"/>
              <a:ext cx="11456428" cy="0"/>
            </a:xfrm>
            <a:prstGeom prst="line">
              <a:avLst/>
            </a:prstGeom>
            <a:ln>
              <a:solidFill>
                <a:srgbClr val="A5A5A5"/>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B4DE3693-774F-19EB-7D0C-341D860EB9FA}"/>
                </a:ext>
              </a:extLst>
            </p:cNvPr>
            <p:cNvGrpSpPr/>
            <p:nvPr/>
          </p:nvGrpSpPr>
          <p:grpSpPr>
            <a:xfrm>
              <a:off x="2191701" y="3137385"/>
              <a:ext cx="3491506" cy="769441"/>
              <a:chOff x="8356551" y="1395089"/>
              <a:chExt cx="3491506" cy="769441"/>
            </a:xfrm>
          </p:grpSpPr>
          <p:sp>
            <p:nvSpPr>
              <p:cNvPr id="106" name="TextBox 24">
                <a:extLst>
                  <a:ext uri="{FF2B5EF4-FFF2-40B4-BE49-F238E27FC236}">
                    <a16:creationId xmlns:a16="http://schemas.microsoft.com/office/drawing/2014/main" id="{28BCB450-7928-2B55-BC57-0D1EBFA91499}"/>
                  </a:ext>
                </a:extLst>
              </p:cNvPr>
              <p:cNvSpPr txBox="1"/>
              <p:nvPr/>
            </p:nvSpPr>
            <p:spPr>
              <a:xfrm>
                <a:off x="8356551" y="1395089"/>
                <a:ext cx="1251117" cy="769441"/>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noProof="1"/>
                  <a:t>Primus</a:t>
                </a:r>
              </a:p>
              <a:p>
                <a:r>
                  <a:rPr lang="en-US" sz="1400" b="1" i="1" noProof="1">
                    <a:solidFill>
                      <a:srgbClr val="4472C4"/>
                    </a:solidFill>
                  </a:rPr>
                  <a:t>Auto Expo Launch</a:t>
                </a:r>
              </a:p>
            </p:txBody>
          </p:sp>
          <p:sp>
            <p:nvSpPr>
              <p:cNvPr id="107" name="TextBox 25">
                <a:extLst>
                  <a:ext uri="{FF2B5EF4-FFF2-40B4-BE49-F238E27FC236}">
                    <a16:creationId xmlns:a16="http://schemas.microsoft.com/office/drawing/2014/main" id="{A671D7BD-1F89-2C1F-5D85-B14FA333FF21}"/>
                  </a:ext>
                </a:extLst>
              </p:cNvPr>
              <p:cNvSpPr txBox="1"/>
              <p:nvPr/>
            </p:nvSpPr>
            <p:spPr>
              <a:xfrm>
                <a:off x="8921977" y="1859258"/>
                <a:ext cx="2926080" cy="215444"/>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800" dirty="0"/>
              </a:p>
            </p:txBody>
          </p:sp>
        </p:grpSp>
        <p:pic>
          <p:nvPicPr>
            <p:cNvPr id="68" name="Picture 4" descr="Blueprints &amp;gt; Motorcycles &amp;gt; Honda &amp;gt; Honda Lead 110 (2014)">
              <a:extLst>
                <a:ext uri="{FF2B5EF4-FFF2-40B4-BE49-F238E27FC236}">
                  <a16:creationId xmlns:a16="http://schemas.microsoft.com/office/drawing/2014/main" id="{64E9FE0D-EB5C-65DC-A390-27B2E91760C7}"/>
                </a:ext>
              </a:extLst>
            </p:cNvPr>
            <p:cNvPicPr>
              <a:picLocks noChangeAspect="1" noChangeArrowheads="1"/>
            </p:cNvPicPr>
            <p:nvPr/>
          </p:nvPicPr>
          <p:blipFill>
            <a:blip r:embed="rId2" cstate="email">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4472703" y="3244105"/>
              <a:ext cx="707548" cy="515095"/>
            </a:xfrm>
            <a:prstGeom prst="rect">
              <a:avLst/>
            </a:prstGeom>
            <a:noFill/>
            <a:extLst>
              <a:ext uri="{909E8E84-426E-40DD-AFC4-6F175D3DCCD1}">
                <a14:hiddenFill xmlns:a14="http://schemas.microsoft.com/office/drawing/2010/main">
                  <a:solidFill>
                    <a:srgbClr val="FFFFFF"/>
                  </a:solidFill>
                </a14:hiddenFill>
              </a:ext>
            </a:extLst>
          </p:spPr>
        </p:pic>
        <p:sp>
          <p:nvSpPr>
            <p:cNvPr id="104" name="TextBox 24">
              <a:extLst>
                <a:ext uri="{FF2B5EF4-FFF2-40B4-BE49-F238E27FC236}">
                  <a16:creationId xmlns:a16="http://schemas.microsoft.com/office/drawing/2014/main" id="{56928F63-CCC4-EBBF-001E-DA5086BF8930}"/>
                </a:ext>
              </a:extLst>
            </p:cNvPr>
            <p:cNvSpPr txBox="1"/>
            <p:nvPr/>
          </p:nvSpPr>
          <p:spPr>
            <a:xfrm>
              <a:off x="5207646" y="3180224"/>
              <a:ext cx="2926080" cy="769441"/>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noProof="1"/>
                <a:t>New model</a:t>
              </a:r>
            </a:p>
            <a:p>
              <a:r>
                <a:rPr lang="en-US" sz="1400" b="1" i="1" noProof="1">
                  <a:solidFill>
                    <a:srgbClr val="4472C4"/>
                  </a:solidFill>
                </a:rPr>
                <a:t>Auto Expo </a:t>
              </a:r>
            </a:p>
            <a:p>
              <a:r>
                <a:rPr lang="en-US" sz="1400" b="1" i="1" noProof="1">
                  <a:solidFill>
                    <a:srgbClr val="4472C4"/>
                  </a:solidFill>
                </a:rPr>
                <a:t>Unveil</a:t>
              </a:r>
            </a:p>
          </p:txBody>
        </p:sp>
        <p:sp>
          <p:nvSpPr>
            <p:cNvPr id="70" name="TextBox 27">
              <a:extLst>
                <a:ext uri="{FF2B5EF4-FFF2-40B4-BE49-F238E27FC236}">
                  <a16:creationId xmlns:a16="http://schemas.microsoft.com/office/drawing/2014/main" id="{B48449D1-3D2A-62DB-CADB-E2D1D3357379}"/>
                </a:ext>
              </a:extLst>
            </p:cNvPr>
            <p:cNvSpPr txBox="1"/>
            <p:nvPr/>
          </p:nvSpPr>
          <p:spPr>
            <a:xfrm>
              <a:off x="8734642" y="3218524"/>
              <a:ext cx="1131696" cy="553998"/>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noProof="1"/>
                <a:t>ePro 1.0</a:t>
              </a:r>
            </a:p>
            <a:p>
              <a:r>
                <a:rPr lang="en-US" sz="1400" b="1" i="1" noProof="1">
                  <a:solidFill>
                    <a:srgbClr val="4472C4"/>
                  </a:solidFill>
                  <a:latin typeface="Calibri" panose="020F0502020204030204"/>
                </a:rPr>
                <a:t>In Production</a:t>
              </a:r>
              <a:endParaRPr lang="en-US" sz="1400" b="1" noProof="1">
                <a:solidFill>
                  <a:srgbClr val="4472C4"/>
                </a:solidFill>
              </a:endParaRPr>
            </a:p>
          </p:txBody>
        </p:sp>
        <p:pic>
          <p:nvPicPr>
            <p:cNvPr id="71" name="object 14">
              <a:extLst>
                <a:ext uri="{FF2B5EF4-FFF2-40B4-BE49-F238E27FC236}">
                  <a16:creationId xmlns:a16="http://schemas.microsoft.com/office/drawing/2014/main" id="{CD7363FC-12A5-2DAA-D4E3-B4A26E13D35C}"/>
                </a:ext>
              </a:extLst>
            </p:cNvPr>
            <p:cNvPicPr/>
            <p:nvPr/>
          </p:nvPicPr>
          <p:blipFill rotWithShape="1">
            <a:blip r:embed="rId4" cstate="email">
              <a:extLst>
                <a:ext uri="{28A0092B-C50C-407E-A947-70E740481C1C}">
                  <a14:useLocalDpi xmlns:a14="http://schemas.microsoft.com/office/drawing/2010/main"/>
                </a:ext>
              </a:extLst>
            </a:blip>
            <a:srcRect/>
            <a:stretch/>
          </p:blipFill>
          <p:spPr>
            <a:xfrm>
              <a:off x="7803909" y="3049758"/>
              <a:ext cx="923925" cy="776166"/>
            </a:xfrm>
            <a:prstGeom prst="rect">
              <a:avLst/>
            </a:prstGeom>
          </p:spPr>
        </p:pic>
        <p:grpSp>
          <p:nvGrpSpPr>
            <p:cNvPr id="72" name="Group 71">
              <a:extLst>
                <a:ext uri="{FF2B5EF4-FFF2-40B4-BE49-F238E27FC236}">
                  <a16:creationId xmlns:a16="http://schemas.microsoft.com/office/drawing/2014/main" id="{5766BFDA-B0E6-7C5B-5FFD-7751A9F5B27F}"/>
                </a:ext>
              </a:extLst>
            </p:cNvPr>
            <p:cNvGrpSpPr/>
            <p:nvPr/>
          </p:nvGrpSpPr>
          <p:grpSpPr>
            <a:xfrm>
              <a:off x="9905858" y="3170357"/>
              <a:ext cx="1127385" cy="973702"/>
              <a:chOff x="8658814" y="2844131"/>
              <a:chExt cx="3189243" cy="2168140"/>
            </a:xfrm>
          </p:grpSpPr>
          <p:sp>
            <p:nvSpPr>
              <p:cNvPr id="102" name="TextBox 27">
                <a:extLst>
                  <a:ext uri="{FF2B5EF4-FFF2-40B4-BE49-F238E27FC236}">
                    <a16:creationId xmlns:a16="http://schemas.microsoft.com/office/drawing/2014/main" id="{97043700-BA85-86EB-68B5-9E4C25CED57C}"/>
                  </a:ext>
                </a:extLst>
              </p:cNvPr>
              <p:cNvSpPr txBox="1"/>
              <p:nvPr/>
            </p:nvSpPr>
            <p:spPr>
              <a:xfrm>
                <a:off x="8658814" y="2844131"/>
                <a:ext cx="2926080" cy="1713313"/>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noProof="1"/>
                  <a:t>ePro 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1">
                    <a:ln>
                      <a:noFill/>
                    </a:ln>
                    <a:solidFill>
                      <a:srgbClr val="4472C4"/>
                    </a:solidFill>
                    <a:effectLst/>
                    <a:uLnTx/>
                    <a:uFillTx/>
                    <a:latin typeface="Calibri" panose="020F0502020204030204"/>
                    <a:ea typeface="+mn-ea"/>
                    <a:cs typeface="+mn-cs"/>
                  </a:rPr>
                  <a:t>Auto Expo Unveil</a:t>
                </a:r>
              </a:p>
            </p:txBody>
          </p:sp>
          <p:sp>
            <p:nvSpPr>
              <p:cNvPr id="103" name="TextBox 28">
                <a:extLst>
                  <a:ext uri="{FF2B5EF4-FFF2-40B4-BE49-F238E27FC236}">
                    <a16:creationId xmlns:a16="http://schemas.microsoft.com/office/drawing/2014/main" id="{BFD4D50F-02FA-DFF1-3924-522C93271A67}"/>
                  </a:ext>
                </a:extLst>
              </p:cNvPr>
              <p:cNvSpPr txBox="1"/>
              <p:nvPr/>
            </p:nvSpPr>
            <p:spPr>
              <a:xfrm>
                <a:off x="8921977" y="4532542"/>
                <a:ext cx="2926080" cy="479729"/>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en-US" sz="800" noProof="1"/>
              </a:p>
            </p:txBody>
          </p:sp>
        </p:grpSp>
        <p:sp>
          <p:nvSpPr>
            <p:cNvPr id="73" name="TextBox 72">
              <a:extLst>
                <a:ext uri="{FF2B5EF4-FFF2-40B4-BE49-F238E27FC236}">
                  <a16:creationId xmlns:a16="http://schemas.microsoft.com/office/drawing/2014/main" id="{A3FD697E-33A6-FA35-DB29-E8D15B910D9B}"/>
                </a:ext>
              </a:extLst>
            </p:cNvPr>
            <p:cNvSpPr txBox="1"/>
            <p:nvPr/>
          </p:nvSpPr>
          <p:spPr>
            <a:xfrm>
              <a:off x="603002" y="2920784"/>
              <a:ext cx="969267" cy="923330"/>
            </a:xfrm>
            <a:prstGeom prst="rect">
              <a:avLst/>
            </a:prstGeom>
            <a:noFill/>
          </p:spPr>
          <p:txBody>
            <a:bodyPr wrap="square" rtlCol="0">
              <a:spAutoFit/>
            </a:bodyPr>
            <a:lstStyle/>
            <a:p>
              <a:r>
                <a:rPr lang="en-US" b="1" dirty="0">
                  <a:solidFill>
                    <a:schemeClr val="bg1"/>
                  </a:solidFill>
                </a:rPr>
                <a:t>Next 18-24 </a:t>
              </a:r>
            </a:p>
            <a:p>
              <a:r>
                <a:rPr lang="en-US" b="1" dirty="0">
                  <a:solidFill>
                    <a:schemeClr val="bg1"/>
                  </a:solidFill>
                </a:rPr>
                <a:t>months</a:t>
              </a:r>
              <a:endParaRPr lang="en-IN" b="1" dirty="0">
                <a:solidFill>
                  <a:schemeClr val="bg1"/>
                </a:solidFill>
              </a:endParaRPr>
            </a:p>
          </p:txBody>
        </p:sp>
        <p:sp>
          <p:nvSpPr>
            <p:cNvPr id="74" name="TextBox 73">
              <a:extLst>
                <a:ext uri="{FF2B5EF4-FFF2-40B4-BE49-F238E27FC236}">
                  <a16:creationId xmlns:a16="http://schemas.microsoft.com/office/drawing/2014/main" id="{02F79248-3C9A-7486-E55F-26B38C7B712E}"/>
                </a:ext>
              </a:extLst>
            </p:cNvPr>
            <p:cNvSpPr txBox="1"/>
            <p:nvPr/>
          </p:nvSpPr>
          <p:spPr>
            <a:xfrm>
              <a:off x="6842122" y="2900241"/>
              <a:ext cx="969267" cy="923330"/>
            </a:xfrm>
            <a:prstGeom prst="rect">
              <a:avLst/>
            </a:prstGeom>
            <a:noFill/>
          </p:spPr>
          <p:txBody>
            <a:bodyPr wrap="square" rtlCol="0">
              <a:spAutoFit/>
            </a:bodyPr>
            <a:lstStyle/>
            <a:p>
              <a:r>
                <a:rPr lang="en-US" b="1" dirty="0">
                  <a:solidFill>
                    <a:schemeClr val="bg1"/>
                  </a:solidFill>
                </a:rPr>
                <a:t>Next 18-24 </a:t>
              </a:r>
            </a:p>
            <a:p>
              <a:r>
                <a:rPr lang="en-US" b="1" dirty="0">
                  <a:solidFill>
                    <a:schemeClr val="bg1"/>
                  </a:solidFill>
                </a:rPr>
                <a:t>months</a:t>
              </a:r>
              <a:endParaRPr lang="en-IN" b="1" dirty="0">
                <a:solidFill>
                  <a:schemeClr val="bg1"/>
                </a:solidFill>
              </a:endParaRPr>
            </a:p>
          </p:txBody>
        </p:sp>
        <p:pic>
          <p:nvPicPr>
            <p:cNvPr id="75" name="Graphic 74" descr="Single gear with solid fill">
              <a:extLst>
                <a:ext uri="{FF2B5EF4-FFF2-40B4-BE49-F238E27FC236}">
                  <a16:creationId xmlns:a16="http://schemas.microsoft.com/office/drawing/2014/main" id="{ABF495E8-6EBB-F203-CE4F-868EC2DCF25F}"/>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382294" y="2914051"/>
              <a:ext cx="457200" cy="457200"/>
            </a:xfrm>
            <a:prstGeom prst="rect">
              <a:avLst/>
            </a:prstGeom>
          </p:spPr>
        </p:pic>
        <p:grpSp>
          <p:nvGrpSpPr>
            <p:cNvPr id="76" name="Group 75">
              <a:extLst>
                <a:ext uri="{FF2B5EF4-FFF2-40B4-BE49-F238E27FC236}">
                  <a16:creationId xmlns:a16="http://schemas.microsoft.com/office/drawing/2014/main" id="{45588775-D3E0-DFB0-5FC4-4F2EEF76BFBC}"/>
                </a:ext>
              </a:extLst>
            </p:cNvPr>
            <p:cNvGrpSpPr/>
            <p:nvPr/>
          </p:nvGrpSpPr>
          <p:grpSpPr>
            <a:xfrm>
              <a:off x="2324208" y="4273864"/>
              <a:ext cx="1034358" cy="1014536"/>
              <a:chOff x="8921977" y="3849725"/>
              <a:chExt cx="2926080" cy="2259066"/>
            </a:xfrm>
          </p:grpSpPr>
          <p:sp>
            <p:nvSpPr>
              <p:cNvPr id="100" name="TextBox 27">
                <a:extLst>
                  <a:ext uri="{FF2B5EF4-FFF2-40B4-BE49-F238E27FC236}">
                    <a16:creationId xmlns:a16="http://schemas.microsoft.com/office/drawing/2014/main" id="{47284DC3-04AA-AD8B-AFF5-48043F96C037}"/>
                  </a:ext>
                </a:extLst>
              </p:cNvPr>
              <p:cNvSpPr txBox="1"/>
              <p:nvPr/>
            </p:nvSpPr>
            <p:spPr>
              <a:xfrm>
                <a:off x="8921977" y="3849725"/>
                <a:ext cx="2926080" cy="685326"/>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noProof="1"/>
                  <a:t>Magnus EX</a:t>
                </a:r>
              </a:p>
            </p:txBody>
          </p:sp>
          <p:sp>
            <p:nvSpPr>
              <p:cNvPr id="101" name="TextBox 28">
                <a:extLst>
                  <a:ext uri="{FF2B5EF4-FFF2-40B4-BE49-F238E27FC236}">
                    <a16:creationId xmlns:a16="http://schemas.microsoft.com/office/drawing/2014/main" id="{3B3D278E-0483-4FAA-8296-3D00B019A9B1}"/>
                  </a:ext>
                </a:extLst>
              </p:cNvPr>
              <p:cNvSpPr txBox="1"/>
              <p:nvPr/>
            </p:nvSpPr>
            <p:spPr>
              <a:xfrm>
                <a:off x="8921977" y="4532542"/>
                <a:ext cx="1981340" cy="1576249"/>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noProof="1"/>
                  <a:t>City speed mass market scooter offering</a:t>
                </a:r>
              </a:p>
            </p:txBody>
          </p:sp>
        </p:grpSp>
        <p:grpSp>
          <p:nvGrpSpPr>
            <p:cNvPr id="77" name="Group 76">
              <a:extLst>
                <a:ext uri="{FF2B5EF4-FFF2-40B4-BE49-F238E27FC236}">
                  <a16:creationId xmlns:a16="http://schemas.microsoft.com/office/drawing/2014/main" id="{13C47250-79F8-CB05-CCCB-E2F17B8897DC}"/>
                </a:ext>
              </a:extLst>
            </p:cNvPr>
            <p:cNvGrpSpPr/>
            <p:nvPr/>
          </p:nvGrpSpPr>
          <p:grpSpPr>
            <a:xfrm>
              <a:off x="4065458" y="3423461"/>
              <a:ext cx="1142188" cy="1555374"/>
              <a:chOff x="9235494" y="-1131177"/>
              <a:chExt cx="3640291" cy="7034690"/>
            </a:xfrm>
          </p:grpSpPr>
          <p:sp>
            <p:nvSpPr>
              <p:cNvPr id="98" name="TextBox 27">
                <a:extLst>
                  <a:ext uri="{FF2B5EF4-FFF2-40B4-BE49-F238E27FC236}">
                    <a16:creationId xmlns:a16="http://schemas.microsoft.com/office/drawing/2014/main" id="{93E30A72-EE37-7906-AA4A-805B45FB36DA}"/>
                  </a:ext>
                </a:extLst>
              </p:cNvPr>
              <p:cNvSpPr txBox="1"/>
              <p:nvPr/>
            </p:nvSpPr>
            <p:spPr>
              <a:xfrm>
                <a:off x="9405839" y="-1131177"/>
                <a:ext cx="3469946" cy="5289678"/>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i="1" noProof="1"/>
              </a:p>
              <a:p>
                <a:endParaRPr lang="en-US" sz="1400" i="1" noProof="1"/>
              </a:p>
              <a:p>
                <a:endParaRPr lang="en-US" sz="1400" i="1" noProof="1"/>
              </a:p>
              <a:p>
                <a:endParaRPr lang="en-US" sz="1400" i="1" noProof="1"/>
              </a:p>
              <a:p>
                <a:r>
                  <a:rPr lang="en-US" sz="1400" b="1" noProof="1"/>
                  <a:t>Zeal CA </a:t>
                </a:r>
                <a:r>
                  <a:rPr lang="en-US" sz="1400" i="1" noProof="1"/>
                  <a:t>(B2B)</a:t>
                </a:r>
              </a:p>
            </p:txBody>
          </p:sp>
          <p:sp>
            <p:nvSpPr>
              <p:cNvPr id="99" name="TextBox 28">
                <a:extLst>
                  <a:ext uri="{FF2B5EF4-FFF2-40B4-BE49-F238E27FC236}">
                    <a16:creationId xmlns:a16="http://schemas.microsoft.com/office/drawing/2014/main" id="{270A7E94-094A-2457-30D6-6CF60DEB0147}"/>
                  </a:ext>
                </a:extLst>
              </p:cNvPr>
              <p:cNvSpPr txBox="1"/>
              <p:nvPr/>
            </p:nvSpPr>
            <p:spPr>
              <a:xfrm>
                <a:off x="9235494" y="4093884"/>
                <a:ext cx="2926080" cy="1809629"/>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000" noProof="1"/>
                  <a:t>City speed cargo b2b solution</a:t>
                </a:r>
              </a:p>
            </p:txBody>
          </p:sp>
        </p:grpSp>
        <p:pic>
          <p:nvPicPr>
            <p:cNvPr id="78" name="Picture 2">
              <a:extLst>
                <a:ext uri="{FF2B5EF4-FFF2-40B4-BE49-F238E27FC236}">
                  <a16:creationId xmlns:a16="http://schemas.microsoft.com/office/drawing/2014/main" id="{33AA52BA-7429-8985-06DD-16FA840F4A42}"/>
                </a:ext>
              </a:extLst>
            </p:cNvPr>
            <p:cNvPicPr>
              <a:picLocks noChangeAspect="1" noChangeArrowheads="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b="-3944"/>
            <a:stretch/>
          </p:blipFill>
          <p:spPr bwMode="auto">
            <a:xfrm>
              <a:off x="3209717" y="4361503"/>
              <a:ext cx="649935" cy="649191"/>
            </a:xfrm>
            <a:prstGeom prst="rect">
              <a:avLst/>
            </a:prstGeom>
            <a:noFill/>
            <a:extLst>
              <a:ext uri="{909E8E84-426E-40DD-AFC4-6F175D3DCCD1}">
                <a14:hiddenFill xmlns:a14="http://schemas.microsoft.com/office/drawing/2010/main">
                  <a:solidFill>
                    <a:srgbClr val="FFFFFF"/>
                  </a:solidFill>
                </a14:hiddenFill>
              </a:ext>
            </a:extLst>
          </p:spPr>
        </p:pic>
        <p:sp>
          <p:nvSpPr>
            <p:cNvPr id="79" name="TextBox 54">
              <a:extLst>
                <a:ext uri="{FF2B5EF4-FFF2-40B4-BE49-F238E27FC236}">
                  <a16:creationId xmlns:a16="http://schemas.microsoft.com/office/drawing/2014/main" id="{36E0A2F4-A005-57DF-80E7-1FD123924B06}"/>
                </a:ext>
              </a:extLst>
            </p:cNvPr>
            <p:cNvSpPr txBox="1"/>
            <p:nvPr/>
          </p:nvSpPr>
          <p:spPr>
            <a:xfrm>
              <a:off x="9265920" y="4384462"/>
              <a:ext cx="2926080" cy="553998"/>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TEJA - Diesel</a:t>
              </a:r>
            </a:p>
            <a:p>
              <a:r>
                <a:rPr lang="en-US" sz="1000" dirty="0"/>
                <a:t>TEJA CNG</a:t>
              </a:r>
            </a:p>
            <a:p>
              <a:r>
                <a:rPr lang="en-US" sz="1000" dirty="0"/>
                <a:t>For both Passenger &amp; Cargo  </a:t>
              </a:r>
            </a:p>
          </p:txBody>
        </p:sp>
        <p:pic>
          <p:nvPicPr>
            <p:cNvPr id="80" name="object 65">
              <a:extLst>
                <a:ext uri="{FF2B5EF4-FFF2-40B4-BE49-F238E27FC236}">
                  <a16:creationId xmlns:a16="http://schemas.microsoft.com/office/drawing/2014/main" id="{3A73CF7D-2DE8-6F46-DB78-371BC034D204}"/>
                </a:ext>
              </a:extLst>
            </p:cNvPr>
            <p:cNvPicPr/>
            <p:nvPr/>
          </p:nvPicPr>
          <p:blipFill>
            <a:blip r:embed="rId8" cstate="email">
              <a:extLst>
                <a:ext uri="{28A0092B-C50C-407E-A947-70E740481C1C}">
                  <a14:useLocalDpi xmlns:a14="http://schemas.microsoft.com/office/drawing/2010/main"/>
                </a:ext>
              </a:extLst>
            </a:blip>
            <a:stretch>
              <a:fillRect/>
            </a:stretch>
          </p:blipFill>
          <p:spPr>
            <a:xfrm>
              <a:off x="7933105" y="4263835"/>
              <a:ext cx="1451937" cy="856811"/>
            </a:xfrm>
            <a:prstGeom prst="rect">
              <a:avLst/>
            </a:prstGeom>
          </p:spPr>
        </p:pic>
        <p:sp>
          <p:nvSpPr>
            <p:cNvPr id="81" name="TextBox 80">
              <a:extLst>
                <a:ext uri="{FF2B5EF4-FFF2-40B4-BE49-F238E27FC236}">
                  <a16:creationId xmlns:a16="http://schemas.microsoft.com/office/drawing/2014/main" id="{1789B8E4-67C9-669F-AEDA-A923C8027745}"/>
                </a:ext>
              </a:extLst>
            </p:cNvPr>
            <p:cNvSpPr txBox="1"/>
            <p:nvPr/>
          </p:nvSpPr>
          <p:spPr>
            <a:xfrm>
              <a:off x="6647322" y="4289598"/>
              <a:ext cx="672666" cy="646331"/>
            </a:xfrm>
            <a:prstGeom prst="rect">
              <a:avLst/>
            </a:prstGeom>
            <a:noFill/>
          </p:spPr>
          <p:txBody>
            <a:bodyPr wrap="square" rtlCol="0">
              <a:spAutoFit/>
            </a:bodyPr>
            <a:lstStyle/>
            <a:p>
              <a:r>
                <a:rPr lang="en-US" b="1" dirty="0">
                  <a:solidFill>
                    <a:schemeClr val="bg1"/>
                  </a:solidFill>
                </a:rPr>
                <a:t>Pre - FY23</a:t>
              </a:r>
              <a:endParaRPr lang="en-IN" b="1" dirty="0">
                <a:solidFill>
                  <a:schemeClr val="bg1"/>
                </a:solidFill>
              </a:endParaRPr>
            </a:p>
          </p:txBody>
        </p:sp>
        <p:pic>
          <p:nvPicPr>
            <p:cNvPr id="82" name="Picture 2">
              <a:extLst>
                <a:ext uri="{FF2B5EF4-FFF2-40B4-BE49-F238E27FC236}">
                  <a16:creationId xmlns:a16="http://schemas.microsoft.com/office/drawing/2014/main" id="{5273DF21-14E0-8A1C-2292-4519DA62067A}"/>
                </a:ext>
              </a:extLst>
            </p:cNvPr>
            <p:cNvPicPr>
              <a:picLocks noChangeAspect="1" noChangeArrowheads="1"/>
            </p:cNvPicPr>
            <p:nvPr/>
          </p:nvPicPr>
          <p:blipFill rotWithShape="1">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flipH="1">
              <a:off x="1457419" y="4315740"/>
              <a:ext cx="688872" cy="733753"/>
            </a:xfrm>
            <a:prstGeom prst="rect">
              <a:avLst/>
            </a:prstGeom>
            <a:noFill/>
            <a:extLst>
              <a:ext uri="{909E8E84-426E-40DD-AFC4-6F175D3DCCD1}">
                <a14:hiddenFill xmlns:a14="http://schemas.microsoft.com/office/drawing/2010/main">
                  <a:solidFill>
                    <a:srgbClr val="FFFFFF"/>
                  </a:solidFill>
                </a14:hiddenFill>
              </a:ext>
            </a:extLst>
          </p:spPr>
        </p:pic>
        <p:sp>
          <p:nvSpPr>
            <p:cNvPr id="83" name="TextBox 82">
              <a:extLst>
                <a:ext uri="{FF2B5EF4-FFF2-40B4-BE49-F238E27FC236}">
                  <a16:creationId xmlns:a16="http://schemas.microsoft.com/office/drawing/2014/main" id="{D623A0B4-3EAC-42A7-DECE-B746E745FE9F}"/>
                </a:ext>
              </a:extLst>
            </p:cNvPr>
            <p:cNvSpPr txBox="1"/>
            <p:nvPr/>
          </p:nvSpPr>
          <p:spPr>
            <a:xfrm>
              <a:off x="866862" y="3166290"/>
              <a:ext cx="672666" cy="646331"/>
            </a:xfrm>
            <a:prstGeom prst="rect">
              <a:avLst/>
            </a:prstGeom>
            <a:noFill/>
          </p:spPr>
          <p:txBody>
            <a:bodyPr wrap="square" rtlCol="0">
              <a:spAutoFit/>
            </a:bodyPr>
            <a:lstStyle/>
            <a:p>
              <a:r>
                <a:rPr lang="en-US" b="1" dirty="0">
                  <a:solidFill>
                    <a:schemeClr val="bg1"/>
                  </a:solidFill>
                </a:rPr>
                <a:t>Pre - FY23</a:t>
              </a:r>
              <a:endParaRPr lang="en-IN" b="1" dirty="0">
                <a:solidFill>
                  <a:schemeClr val="bg1"/>
                </a:solidFill>
              </a:endParaRPr>
            </a:p>
          </p:txBody>
        </p:sp>
        <p:sp>
          <p:nvSpPr>
            <p:cNvPr id="84" name="Freeform: Shape 83">
              <a:extLst>
                <a:ext uri="{FF2B5EF4-FFF2-40B4-BE49-F238E27FC236}">
                  <a16:creationId xmlns:a16="http://schemas.microsoft.com/office/drawing/2014/main" id="{EBD0C111-B8C9-2B37-C184-7085C2F837DD}"/>
                </a:ext>
              </a:extLst>
            </p:cNvPr>
            <p:cNvSpPr/>
            <p:nvPr/>
          </p:nvSpPr>
          <p:spPr>
            <a:xfrm>
              <a:off x="454671" y="2823947"/>
              <a:ext cx="957774" cy="1410775"/>
            </a:xfrm>
            <a:custGeom>
              <a:avLst/>
              <a:gdLst>
                <a:gd name="connsiteX0" fmla="*/ 299866 w 3093124"/>
                <a:gd name="connsiteY0" fmla="*/ 0 h 2118110"/>
                <a:gd name="connsiteX1" fmla="*/ 912513 w 3093124"/>
                <a:gd name="connsiteY1" fmla="*/ 0 h 2118110"/>
                <a:gd name="connsiteX2" fmla="*/ 955422 w 3093124"/>
                <a:gd name="connsiteY2" fmla="*/ 0 h 2118110"/>
                <a:gd name="connsiteX3" fmla="*/ 3088019 w 3093124"/>
                <a:gd name="connsiteY3" fmla="*/ 0 h 2118110"/>
                <a:gd name="connsiteX4" fmla="*/ 3093124 w 3093124"/>
                <a:gd name="connsiteY4" fmla="*/ 0 h 2118110"/>
                <a:gd name="connsiteX5" fmla="*/ 3093124 w 3093124"/>
                <a:gd name="connsiteY5" fmla="*/ 450 h 2118110"/>
                <a:gd name="connsiteX6" fmla="*/ 3093124 w 3093124"/>
                <a:gd name="connsiteY6" fmla="*/ 711875 h 2118110"/>
                <a:gd name="connsiteX7" fmla="*/ 2808572 w 3093124"/>
                <a:gd name="connsiteY7" fmla="*/ 711875 h 2118110"/>
                <a:gd name="connsiteX8" fmla="*/ 2808572 w 3093124"/>
                <a:gd name="connsiteY8" fmla="*/ 2118110 h 2118110"/>
                <a:gd name="connsiteX9" fmla="*/ 0 w 3093124"/>
                <a:gd name="connsiteY9" fmla="*/ 2118110 h 2118110"/>
                <a:gd name="connsiteX10" fmla="*/ 0 w 3093124"/>
                <a:gd name="connsiteY10" fmla="*/ 262405 h 2118110"/>
                <a:gd name="connsiteX11" fmla="*/ 299866 w 3093124"/>
                <a:gd name="connsiteY11" fmla="*/ 0 h 2118110"/>
                <a:gd name="connsiteX0" fmla="*/ 299866 w 3093124"/>
                <a:gd name="connsiteY0" fmla="*/ 0 h 2118110"/>
                <a:gd name="connsiteX1" fmla="*/ 912513 w 3093124"/>
                <a:gd name="connsiteY1" fmla="*/ 0 h 2118110"/>
                <a:gd name="connsiteX2" fmla="*/ 955422 w 3093124"/>
                <a:gd name="connsiteY2" fmla="*/ 0 h 2118110"/>
                <a:gd name="connsiteX3" fmla="*/ 3088019 w 3093124"/>
                <a:gd name="connsiteY3" fmla="*/ 0 h 2118110"/>
                <a:gd name="connsiteX4" fmla="*/ 3093124 w 3093124"/>
                <a:gd name="connsiteY4" fmla="*/ 0 h 2118110"/>
                <a:gd name="connsiteX5" fmla="*/ 3093124 w 3093124"/>
                <a:gd name="connsiteY5" fmla="*/ 450 h 2118110"/>
                <a:gd name="connsiteX6" fmla="*/ 2808572 w 3093124"/>
                <a:gd name="connsiteY6" fmla="*/ 711875 h 2118110"/>
                <a:gd name="connsiteX7" fmla="*/ 2808572 w 3093124"/>
                <a:gd name="connsiteY7" fmla="*/ 2118110 h 2118110"/>
                <a:gd name="connsiteX8" fmla="*/ 0 w 3093124"/>
                <a:gd name="connsiteY8" fmla="*/ 2118110 h 2118110"/>
                <a:gd name="connsiteX9" fmla="*/ 0 w 3093124"/>
                <a:gd name="connsiteY9" fmla="*/ 262405 h 2118110"/>
                <a:gd name="connsiteX10" fmla="*/ 299866 w 3093124"/>
                <a:gd name="connsiteY10" fmla="*/ 0 h 211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93124" h="2118110">
                  <a:moveTo>
                    <a:pt x="299866" y="0"/>
                  </a:moveTo>
                  <a:lnTo>
                    <a:pt x="912513" y="0"/>
                  </a:lnTo>
                  <a:lnTo>
                    <a:pt x="955422" y="0"/>
                  </a:lnTo>
                  <a:lnTo>
                    <a:pt x="3088019" y="0"/>
                  </a:lnTo>
                  <a:lnTo>
                    <a:pt x="3093124" y="0"/>
                  </a:lnTo>
                  <a:lnTo>
                    <a:pt x="3093124" y="450"/>
                  </a:lnTo>
                  <a:lnTo>
                    <a:pt x="2808572" y="711875"/>
                  </a:lnTo>
                  <a:lnTo>
                    <a:pt x="2808572" y="2118110"/>
                  </a:lnTo>
                  <a:lnTo>
                    <a:pt x="0" y="2118110"/>
                  </a:lnTo>
                  <a:lnTo>
                    <a:pt x="0" y="262405"/>
                  </a:lnTo>
                  <a:cubicBezTo>
                    <a:pt x="0" y="117483"/>
                    <a:pt x="134255" y="0"/>
                    <a:pt x="29986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5" name="Freeform: Shape 84">
              <a:extLst>
                <a:ext uri="{FF2B5EF4-FFF2-40B4-BE49-F238E27FC236}">
                  <a16:creationId xmlns:a16="http://schemas.microsoft.com/office/drawing/2014/main" id="{FB8356FA-D348-3FE6-740E-EF9738BACE9F}"/>
                </a:ext>
              </a:extLst>
            </p:cNvPr>
            <p:cNvSpPr/>
            <p:nvPr/>
          </p:nvSpPr>
          <p:spPr>
            <a:xfrm>
              <a:off x="131499" y="3765564"/>
              <a:ext cx="1103144" cy="1410775"/>
            </a:xfrm>
            <a:custGeom>
              <a:avLst/>
              <a:gdLst>
                <a:gd name="connsiteX0" fmla="*/ 254135 w 3019287"/>
                <a:gd name="connsiteY0" fmla="*/ 0 h 1795090"/>
                <a:gd name="connsiteX1" fmla="*/ 652012 w 3019287"/>
                <a:gd name="connsiteY1" fmla="*/ 0 h 1795090"/>
                <a:gd name="connsiteX2" fmla="*/ 773352 w 3019287"/>
                <a:gd name="connsiteY2" fmla="*/ 0 h 1795090"/>
                <a:gd name="connsiteX3" fmla="*/ 809717 w 3019287"/>
                <a:gd name="connsiteY3" fmla="*/ 0 h 1795090"/>
                <a:gd name="connsiteX4" fmla="*/ 1171228 w 3019287"/>
                <a:gd name="connsiteY4" fmla="*/ 0 h 1795090"/>
                <a:gd name="connsiteX5" fmla="*/ 1207593 w 3019287"/>
                <a:gd name="connsiteY5" fmla="*/ 0 h 1795090"/>
                <a:gd name="connsiteX6" fmla="*/ 2617085 w 3019287"/>
                <a:gd name="connsiteY6" fmla="*/ 0 h 1795090"/>
                <a:gd name="connsiteX7" fmla="*/ 2621411 w 3019287"/>
                <a:gd name="connsiteY7" fmla="*/ 0 h 1795090"/>
                <a:gd name="connsiteX8" fmla="*/ 3014961 w 3019287"/>
                <a:gd name="connsiteY8" fmla="*/ 0 h 1795090"/>
                <a:gd name="connsiteX9" fmla="*/ 3019287 w 3019287"/>
                <a:gd name="connsiteY9" fmla="*/ 0 h 1795090"/>
                <a:gd name="connsiteX10" fmla="*/ 3019287 w 3019287"/>
                <a:gd name="connsiteY10" fmla="*/ 382 h 1795090"/>
                <a:gd name="connsiteX11" fmla="*/ 3019287 w 3019287"/>
                <a:gd name="connsiteY11" fmla="*/ 603312 h 1795090"/>
                <a:gd name="connsiteX12" fmla="*/ 2778130 w 3019287"/>
                <a:gd name="connsiteY12" fmla="*/ 603312 h 1795090"/>
                <a:gd name="connsiteX13" fmla="*/ 2778130 w 3019287"/>
                <a:gd name="connsiteY13" fmla="*/ 1795090 h 1795090"/>
                <a:gd name="connsiteX14" fmla="*/ 2380254 w 3019287"/>
                <a:gd name="connsiteY14" fmla="*/ 1795090 h 1795090"/>
                <a:gd name="connsiteX15" fmla="*/ 397876 w 3019287"/>
                <a:gd name="connsiteY15" fmla="*/ 1795090 h 1795090"/>
                <a:gd name="connsiteX16" fmla="*/ 0 w 3019287"/>
                <a:gd name="connsiteY16" fmla="*/ 1795090 h 1795090"/>
                <a:gd name="connsiteX17" fmla="*/ 0 w 3019287"/>
                <a:gd name="connsiteY17" fmla="*/ 222387 h 1795090"/>
                <a:gd name="connsiteX18" fmla="*/ 254135 w 3019287"/>
                <a:gd name="connsiteY18" fmla="*/ 0 h 1795090"/>
                <a:gd name="connsiteX0" fmla="*/ 254135 w 3019287"/>
                <a:gd name="connsiteY0" fmla="*/ 0 h 1795090"/>
                <a:gd name="connsiteX1" fmla="*/ 652012 w 3019287"/>
                <a:gd name="connsiteY1" fmla="*/ 0 h 1795090"/>
                <a:gd name="connsiteX2" fmla="*/ 773352 w 3019287"/>
                <a:gd name="connsiteY2" fmla="*/ 0 h 1795090"/>
                <a:gd name="connsiteX3" fmla="*/ 809717 w 3019287"/>
                <a:gd name="connsiteY3" fmla="*/ 0 h 1795090"/>
                <a:gd name="connsiteX4" fmla="*/ 1171228 w 3019287"/>
                <a:gd name="connsiteY4" fmla="*/ 0 h 1795090"/>
                <a:gd name="connsiteX5" fmla="*/ 1207593 w 3019287"/>
                <a:gd name="connsiteY5" fmla="*/ 0 h 1795090"/>
                <a:gd name="connsiteX6" fmla="*/ 2617085 w 3019287"/>
                <a:gd name="connsiteY6" fmla="*/ 0 h 1795090"/>
                <a:gd name="connsiteX7" fmla="*/ 2621411 w 3019287"/>
                <a:gd name="connsiteY7" fmla="*/ 0 h 1795090"/>
                <a:gd name="connsiteX8" fmla="*/ 3014961 w 3019287"/>
                <a:gd name="connsiteY8" fmla="*/ 0 h 1795090"/>
                <a:gd name="connsiteX9" fmla="*/ 3019287 w 3019287"/>
                <a:gd name="connsiteY9" fmla="*/ 0 h 1795090"/>
                <a:gd name="connsiteX10" fmla="*/ 3019287 w 3019287"/>
                <a:gd name="connsiteY10" fmla="*/ 382 h 1795090"/>
                <a:gd name="connsiteX11" fmla="*/ 2778130 w 3019287"/>
                <a:gd name="connsiteY11" fmla="*/ 603312 h 1795090"/>
                <a:gd name="connsiteX12" fmla="*/ 2778130 w 3019287"/>
                <a:gd name="connsiteY12" fmla="*/ 1795090 h 1795090"/>
                <a:gd name="connsiteX13" fmla="*/ 2380254 w 3019287"/>
                <a:gd name="connsiteY13" fmla="*/ 1795090 h 1795090"/>
                <a:gd name="connsiteX14" fmla="*/ 397876 w 3019287"/>
                <a:gd name="connsiteY14" fmla="*/ 1795090 h 1795090"/>
                <a:gd name="connsiteX15" fmla="*/ 0 w 3019287"/>
                <a:gd name="connsiteY15" fmla="*/ 1795090 h 1795090"/>
                <a:gd name="connsiteX16" fmla="*/ 0 w 3019287"/>
                <a:gd name="connsiteY16" fmla="*/ 222387 h 1795090"/>
                <a:gd name="connsiteX17" fmla="*/ 254135 w 3019287"/>
                <a:gd name="connsiteY17" fmla="*/ 0 h 1795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19287" h="1795090">
                  <a:moveTo>
                    <a:pt x="254135" y="0"/>
                  </a:moveTo>
                  <a:lnTo>
                    <a:pt x="652012" y="0"/>
                  </a:lnTo>
                  <a:lnTo>
                    <a:pt x="773352" y="0"/>
                  </a:lnTo>
                  <a:lnTo>
                    <a:pt x="809717" y="0"/>
                  </a:lnTo>
                  <a:lnTo>
                    <a:pt x="1171228" y="0"/>
                  </a:lnTo>
                  <a:lnTo>
                    <a:pt x="1207593" y="0"/>
                  </a:lnTo>
                  <a:lnTo>
                    <a:pt x="2617085" y="0"/>
                  </a:lnTo>
                  <a:lnTo>
                    <a:pt x="2621411" y="0"/>
                  </a:lnTo>
                  <a:lnTo>
                    <a:pt x="3014961" y="0"/>
                  </a:lnTo>
                  <a:lnTo>
                    <a:pt x="3019287" y="0"/>
                  </a:lnTo>
                  <a:lnTo>
                    <a:pt x="3019287" y="382"/>
                  </a:lnTo>
                  <a:lnTo>
                    <a:pt x="2778130" y="603312"/>
                  </a:lnTo>
                  <a:lnTo>
                    <a:pt x="2778130" y="1795090"/>
                  </a:lnTo>
                  <a:lnTo>
                    <a:pt x="2380254" y="1795090"/>
                  </a:lnTo>
                  <a:lnTo>
                    <a:pt x="397876" y="1795090"/>
                  </a:lnTo>
                  <a:lnTo>
                    <a:pt x="0" y="1795090"/>
                  </a:lnTo>
                  <a:lnTo>
                    <a:pt x="0" y="222387"/>
                  </a:lnTo>
                  <a:cubicBezTo>
                    <a:pt x="0" y="99567"/>
                    <a:pt x="113780" y="0"/>
                    <a:pt x="25413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6" name="Freeform: Shape 85">
              <a:extLst>
                <a:ext uri="{FF2B5EF4-FFF2-40B4-BE49-F238E27FC236}">
                  <a16:creationId xmlns:a16="http://schemas.microsoft.com/office/drawing/2014/main" id="{1005C80A-03DF-6847-91C5-7FAA45A0AF1B}"/>
                </a:ext>
              </a:extLst>
            </p:cNvPr>
            <p:cNvSpPr/>
            <p:nvPr/>
          </p:nvSpPr>
          <p:spPr>
            <a:xfrm flipH="1">
              <a:off x="1157031" y="3782814"/>
              <a:ext cx="179382" cy="474148"/>
            </a:xfrm>
            <a:custGeom>
              <a:avLst/>
              <a:gdLst>
                <a:gd name="connsiteX0" fmla="*/ 289657 w 579314"/>
                <a:gd name="connsiteY0" fmla="*/ 0 h 711876"/>
                <a:gd name="connsiteX1" fmla="*/ 579314 w 579314"/>
                <a:gd name="connsiteY1" fmla="*/ 253471 h 711876"/>
                <a:gd name="connsiteX2" fmla="*/ 579314 w 579314"/>
                <a:gd name="connsiteY2" fmla="*/ 711876 h 711876"/>
                <a:gd name="connsiteX3" fmla="*/ 0 w 579314"/>
                <a:gd name="connsiteY3" fmla="*/ 711876 h 711876"/>
                <a:gd name="connsiteX4" fmla="*/ 0 w 579314"/>
                <a:gd name="connsiteY4" fmla="*/ 253471 h 711876"/>
                <a:gd name="connsiteX5" fmla="*/ 289657 w 579314"/>
                <a:gd name="connsiteY5" fmla="*/ 0 h 71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314" h="711876">
                  <a:moveTo>
                    <a:pt x="289657" y="0"/>
                  </a:moveTo>
                  <a:cubicBezTo>
                    <a:pt x="449630" y="0"/>
                    <a:pt x="579314" y="113483"/>
                    <a:pt x="579314" y="253471"/>
                  </a:cubicBezTo>
                  <a:lnTo>
                    <a:pt x="579314" y="711876"/>
                  </a:lnTo>
                  <a:lnTo>
                    <a:pt x="0" y="711876"/>
                  </a:lnTo>
                  <a:lnTo>
                    <a:pt x="0" y="253471"/>
                  </a:lnTo>
                  <a:cubicBezTo>
                    <a:pt x="0" y="113483"/>
                    <a:pt x="129684" y="0"/>
                    <a:pt x="289657" y="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7" name="Freeform: Shape 86">
              <a:extLst>
                <a:ext uri="{FF2B5EF4-FFF2-40B4-BE49-F238E27FC236}">
                  <a16:creationId xmlns:a16="http://schemas.microsoft.com/office/drawing/2014/main" id="{340D4340-BF4C-B4D4-57D2-4BF3CCC99788}"/>
                </a:ext>
              </a:extLst>
            </p:cNvPr>
            <p:cNvSpPr/>
            <p:nvPr/>
          </p:nvSpPr>
          <p:spPr>
            <a:xfrm flipH="1">
              <a:off x="1319144" y="2831633"/>
              <a:ext cx="179382" cy="474148"/>
            </a:xfrm>
            <a:custGeom>
              <a:avLst/>
              <a:gdLst>
                <a:gd name="connsiteX0" fmla="*/ 289657 w 579314"/>
                <a:gd name="connsiteY0" fmla="*/ 0 h 711876"/>
                <a:gd name="connsiteX1" fmla="*/ 579314 w 579314"/>
                <a:gd name="connsiteY1" fmla="*/ 253471 h 711876"/>
                <a:gd name="connsiteX2" fmla="*/ 579314 w 579314"/>
                <a:gd name="connsiteY2" fmla="*/ 711876 h 711876"/>
                <a:gd name="connsiteX3" fmla="*/ 0 w 579314"/>
                <a:gd name="connsiteY3" fmla="*/ 711876 h 711876"/>
                <a:gd name="connsiteX4" fmla="*/ 0 w 579314"/>
                <a:gd name="connsiteY4" fmla="*/ 253471 h 711876"/>
                <a:gd name="connsiteX5" fmla="*/ 289657 w 579314"/>
                <a:gd name="connsiteY5" fmla="*/ 0 h 71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314" h="711876">
                  <a:moveTo>
                    <a:pt x="289657" y="0"/>
                  </a:moveTo>
                  <a:cubicBezTo>
                    <a:pt x="449630" y="0"/>
                    <a:pt x="579314" y="113483"/>
                    <a:pt x="579314" y="253471"/>
                  </a:cubicBezTo>
                  <a:lnTo>
                    <a:pt x="579314" y="711876"/>
                  </a:lnTo>
                  <a:lnTo>
                    <a:pt x="0" y="711876"/>
                  </a:lnTo>
                  <a:lnTo>
                    <a:pt x="0" y="253471"/>
                  </a:lnTo>
                  <a:cubicBezTo>
                    <a:pt x="0" y="113483"/>
                    <a:pt x="129684" y="0"/>
                    <a:pt x="289657" y="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8" name="Freeform: Shape 87">
              <a:extLst>
                <a:ext uri="{FF2B5EF4-FFF2-40B4-BE49-F238E27FC236}">
                  <a16:creationId xmlns:a16="http://schemas.microsoft.com/office/drawing/2014/main" id="{87D9D935-8FED-0EAB-60D7-7D8CA53FC18D}"/>
                </a:ext>
              </a:extLst>
            </p:cNvPr>
            <p:cNvSpPr/>
            <p:nvPr/>
          </p:nvSpPr>
          <p:spPr>
            <a:xfrm>
              <a:off x="6751800" y="2823947"/>
              <a:ext cx="957774" cy="1410775"/>
            </a:xfrm>
            <a:custGeom>
              <a:avLst/>
              <a:gdLst>
                <a:gd name="connsiteX0" fmla="*/ 299866 w 3093124"/>
                <a:gd name="connsiteY0" fmla="*/ 0 h 2118110"/>
                <a:gd name="connsiteX1" fmla="*/ 912513 w 3093124"/>
                <a:gd name="connsiteY1" fmla="*/ 0 h 2118110"/>
                <a:gd name="connsiteX2" fmla="*/ 955422 w 3093124"/>
                <a:gd name="connsiteY2" fmla="*/ 0 h 2118110"/>
                <a:gd name="connsiteX3" fmla="*/ 3088019 w 3093124"/>
                <a:gd name="connsiteY3" fmla="*/ 0 h 2118110"/>
                <a:gd name="connsiteX4" fmla="*/ 3093124 w 3093124"/>
                <a:gd name="connsiteY4" fmla="*/ 0 h 2118110"/>
                <a:gd name="connsiteX5" fmla="*/ 3093124 w 3093124"/>
                <a:gd name="connsiteY5" fmla="*/ 450 h 2118110"/>
                <a:gd name="connsiteX6" fmla="*/ 3093124 w 3093124"/>
                <a:gd name="connsiteY6" fmla="*/ 711875 h 2118110"/>
                <a:gd name="connsiteX7" fmla="*/ 2808572 w 3093124"/>
                <a:gd name="connsiteY7" fmla="*/ 711875 h 2118110"/>
                <a:gd name="connsiteX8" fmla="*/ 2808572 w 3093124"/>
                <a:gd name="connsiteY8" fmla="*/ 2118110 h 2118110"/>
                <a:gd name="connsiteX9" fmla="*/ 0 w 3093124"/>
                <a:gd name="connsiteY9" fmla="*/ 2118110 h 2118110"/>
                <a:gd name="connsiteX10" fmla="*/ 0 w 3093124"/>
                <a:gd name="connsiteY10" fmla="*/ 262405 h 2118110"/>
                <a:gd name="connsiteX11" fmla="*/ 299866 w 3093124"/>
                <a:gd name="connsiteY11" fmla="*/ 0 h 2118110"/>
                <a:gd name="connsiteX0" fmla="*/ 299866 w 3093124"/>
                <a:gd name="connsiteY0" fmla="*/ 0 h 2118110"/>
                <a:gd name="connsiteX1" fmla="*/ 912513 w 3093124"/>
                <a:gd name="connsiteY1" fmla="*/ 0 h 2118110"/>
                <a:gd name="connsiteX2" fmla="*/ 955422 w 3093124"/>
                <a:gd name="connsiteY2" fmla="*/ 0 h 2118110"/>
                <a:gd name="connsiteX3" fmla="*/ 3088019 w 3093124"/>
                <a:gd name="connsiteY3" fmla="*/ 0 h 2118110"/>
                <a:gd name="connsiteX4" fmla="*/ 3093124 w 3093124"/>
                <a:gd name="connsiteY4" fmla="*/ 0 h 2118110"/>
                <a:gd name="connsiteX5" fmla="*/ 3093124 w 3093124"/>
                <a:gd name="connsiteY5" fmla="*/ 450 h 2118110"/>
                <a:gd name="connsiteX6" fmla="*/ 2808572 w 3093124"/>
                <a:gd name="connsiteY6" fmla="*/ 711875 h 2118110"/>
                <a:gd name="connsiteX7" fmla="*/ 2808572 w 3093124"/>
                <a:gd name="connsiteY7" fmla="*/ 2118110 h 2118110"/>
                <a:gd name="connsiteX8" fmla="*/ 0 w 3093124"/>
                <a:gd name="connsiteY8" fmla="*/ 2118110 h 2118110"/>
                <a:gd name="connsiteX9" fmla="*/ 0 w 3093124"/>
                <a:gd name="connsiteY9" fmla="*/ 262405 h 2118110"/>
                <a:gd name="connsiteX10" fmla="*/ 299866 w 3093124"/>
                <a:gd name="connsiteY10" fmla="*/ 0 h 211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93124" h="2118110">
                  <a:moveTo>
                    <a:pt x="299866" y="0"/>
                  </a:moveTo>
                  <a:lnTo>
                    <a:pt x="912513" y="0"/>
                  </a:lnTo>
                  <a:lnTo>
                    <a:pt x="955422" y="0"/>
                  </a:lnTo>
                  <a:lnTo>
                    <a:pt x="3088019" y="0"/>
                  </a:lnTo>
                  <a:lnTo>
                    <a:pt x="3093124" y="0"/>
                  </a:lnTo>
                  <a:lnTo>
                    <a:pt x="3093124" y="450"/>
                  </a:lnTo>
                  <a:lnTo>
                    <a:pt x="2808572" y="711875"/>
                  </a:lnTo>
                  <a:lnTo>
                    <a:pt x="2808572" y="2118110"/>
                  </a:lnTo>
                  <a:lnTo>
                    <a:pt x="0" y="2118110"/>
                  </a:lnTo>
                  <a:lnTo>
                    <a:pt x="0" y="262405"/>
                  </a:lnTo>
                  <a:cubicBezTo>
                    <a:pt x="0" y="117483"/>
                    <a:pt x="134255" y="0"/>
                    <a:pt x="29986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9" name="Freeform: Shape 88">
              <a:extLst>
                <a:ext uri="{FF2B5EF4-FFF2-40B4-BE49-F238E27FC236}">
                  <a16:creationId xmlns:a16="http://schemas.microsoft.com/office/drawing/2014/main" id="{57D51689-FBE0-01E4-11D8-BD2C280BE7DA}"/>
                </a:ext>
              </a:extLst>
            </p:cNvPr>
            <p:cNvSpPr/>
            <p:nvPr/>
          </p:nvSpPr>
          <p:spPr>
            <a:xfrm>
              <a:off x="6428628" y="3765564"/>
              <a:ext cx="1103144" cy="1410775"/>
            </a:xfrm>
            <a:custGeom>
              <a:avLst/>
              <a:gdLst>
                <a:gd name="connsiteX0" fmla="*/ 254135 w 3019287"/>
                <a:gd name="connsiteY0" fmla="*/ 0 h 1795090"/>
                <a:gd name="connsiteX1" fmla="*/ 652012 w 3019287"/>
                <a:gd name="connsiteY1" fmla="*/ 0 h 1795090"/>
                <a:gd name="connsiteX2" fmla="*/ 773352 w 3019287"/>
                <a:gd name="connsiteY2" fmla="*/ 0 h 1795090"/>
                <a:gd name="connsiteX3" fmla="*/ 809717 w 3019287"/>
                <a:gd name="connsiteY3" fmla="*/ 0 h 1795090"/>
                <a:gd name="connsiteX4" fmla="*/ 1171228 w 3019287"/>
                <a:gd name="connsiteY4" fmla="*/ 0 h 1795090"/>
                <a:gd name="connsiteX5" fmla="*/ 1207593 w 3019287"/>
                <a:gd name="connsiteY5" fmla="*/ 0 h 1795090"/>
                <a:gd name="connsiteX6" fmla="*/ 2617085 w 3019287"/>
                <a:gd name="connsiteY6" fmla="*/ 0 h 1795090"/>
                <a:gd name="connsiteX7" fmla="*/ 2621411 w 3019287"/>
                <a:gd name="connsiteY7" fmla="*/ 0 h 1795090"/>
                <a:gd name="connsiteX8" fmla="*/ 3014961 w 3019287"/>
                <a:gd name="connsiteY8" fmla="*/ 0 h 1795090"/>
                <a:gd name="connsiteX9" fmla="*/ 3019287 w 3019287"/>
                <a:gd name="connsiteY9" fmla="*/ 0 h 1795090"/>
                <a:gd name="connsiteX10" fmla="*/ 3019287 w 3019287"/>
                <a:gd name="connsiteY10" fmla="*/ 382 h 1795090"/>
                <a:gd name="connsiteX11" fmla="*/ 3019287 w 3019287"/>
                <a:gd name="connsiteY11" fmla="*/ 603312 h 1795090"/>
                <a:gd name="connsiteX12" fmla="*/ 2778130 w 3019287"/>
                <a:gd name="connsiteY12" fmla="*/ 603312 h 1795090"/>
                <a:gd name="connsiteX13" fmla="*/ 2778130 w 3019287"/>
                <a:gd name="connsiteY13" fmla="*/ 1795090 h 1795090"/>
                <a:gd name="connsiteX14" fmla="*/ 2380254 w 3019287"/>
                <a:gd name="connsiteY14" fmla="*/ 1795090 h 1795090"/>
                <a:gd name="connsiteX15" fmla="*/ 397876 w 3019287"/>
                <a:gd name="connsiteY15" fmla="*/ 1795090 h 1795090"/>
                <a:gd name="connsiteX16" fmla="*/ 0 w 3019287"/>
                <a:gd name="connsiteY16" fmla="*/ 1795090 h 1795090"/>
                <a:gd name="connsiteX17" fmla="*/ 0 w 3019287"/>
                <a:gd name="connsiteY17" fmla="*/ 222387 h 1795090"/>
                <a:gd name="connsiteX18" fmla="*/ 254135 w 3019287"/>
                <a:gd name="connsiteY18" fmla="*/ 0 h 1795090"/>
                <a:gd name="connsiteX0" fmla="*/ 254135 w 3019287"/>
                <a:gd name="connsiteY0" fmla="*/ 0 h 1795090"/>
                <a:gd name="connsiteX1" fmla="*/ 652012 w 3019287"/>
                <a:gd name="connsiteY1" fmla="*/ 0 h 1795090"/>
                <a:gd name="connsiteX2" fmla="*/ 773352 w 3019287"/>
                <a:gd name="connsiteY2" fmla="*/ 0 h 1795090"/>
                <a:gd name="connsiteX3" fmla="*/ 809717 w 3019287"/>
                <a:gd name="connsiteY3" fmla="*/ 0 h 1795090"/>
                <a:gd name="connsiteX4" fmla="*/ 1171228 w 3019287"/>
                <a:gd name="connsiteY4" fmla="*/ 0 h 1795090"/>
                <a:gd name="connsiteX5" fmla="*/ 1207593 w 3019287"/>
                <a:gd name="connsiteY5" fmla="*/ 0 h 1795090"/>
                <a:gd name="connsiteX6" fmla="*/ 2617085 w 3019287"/>
                <a:gd name="connsiteY6" fmla="*/ 0 h 1795090"/>
                <a:gd name="connsiteX7" fmla="*/ 2621411 w 3019287"/>
                <a:gd name="connsiteY7" fmla="*/ 0 h 1795090"/>
                <a:gd name="connsiteX8" fmla="*/ 3014961 w 3019287"/>
                <a:gd name="connsiteY8" fmla="*/ 0 h 1795090"/>
                <a:gd name="connsiteX9" fmla="*/ 3019287 w 3019287"/>
                <a:gd name="connsiteY9" fmla="*/ 0 h 1795090"/>
                <a:gd name="connsiteX10" fmla="*/ 3019287 w 3019287"/>
                <a:gd name="connsiteY10" fmla="*/ 382 h 1795090"/>
                <a:gd name="connsiteX11" fmla="*/ 2778130 w 3019287"/>
                <a:gd name="connsiteY11" fmla="*/ 603312 h 1795090"/>
                <a:gd name="connsiteX12" fmla="*/ 2778130 w 3019287"/>
                <a:gd name="connsiteY12" fmla="*/ 1795090 h 1795090"/>
                <a:gd name="connsiteX13" fmla="*/ 2380254 w 3019287"/>
                <a:gd name="connsiteY13" fmla="*/ 1795090 h 1795090"/>
                <a:gd name="connsiteX14" fmla="*/ 397876 w 3019287"/>
                <a:gd name="connsiteY14" fmla="*/ 1795090 h 1795090"/>
                <a:gd name="connsiteX15" fmla="*/ 0 w 3019287"/>
                <a:gd name="connsiteY15" fmla="*/ 1795090 h 1795090"/>
                <a:gd name="connsiteX16" fmla="*/ 0 w 3019287"/>
                <a:gd name="connsiteY16" fmla="*/ 222387 h 1795090"/>
                <a:gd name="connsiteX17" fmla="*/ 254135 w 3019287"/>
                <a:gd name="connsiteY17" fmla="*/ 0 h 1795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19287" h="1795090">
                  <a:moveTo>
                    <a:pt x="254135" y="0"/>
                  </a:moveTo>
                  <a:lnTo>
                    <a:pt x="652012" y="0"/>
                  </a:lnTo>
                  <a:lnTo>
                    <a:pt x="773352" y="0"/>
                  </a:lnTo>
                  <a:lnTo>
                    <a:pt x="809717" y="0"/>
                  </a:lnTo>
                  <a:lnTo>
                    <a:pt x="1171228" y="0"/>
                  </a:lnTo>
                  <a:lnTo>
                    <a:pt x="1207593" y="0"/>
                  </a:lnTo>
                  <a:lnTo>
                    <a:pt x="2617085" y="0"/>
                  </a:lnTo>
                  <a:lnTo>
                    <a:pt x="2621411" y="0"/>
                  </a:lnTo>
                  <a:lnTo>
                    <a:pt x="3014961" y="0"/>
                  </a:lnTo>
                  <a:lnTo>
                    <a:pt x="3019287" y="0"/>
                  </a:lnTo>
                  <a:lnTo>
                    <a:pt x="3019287" y="382"/>
                  </a:lnTo>
                  <a:lnTo>
                    <a:pt x="2778130" y="603312"/>
                  </a:lnTo>
                  <a:lnTo>
                    <a:pt x="2778130" y="1795090"/>
                  </a:lnTo>
                  <a:lnTo>
                    <a:pt x="2380254" y="1795090"/>
                  </a:lnTo>
                  <a:lnTo>
                    <a:pt x="397876" y="1795090"/>
                  </a:lnTo>
                  <a:lnTo>
                    <a:pt x="0" y="1795090"/>
                  </a:lnTo>
                  <a:lnTo>
                    <a:pt x="0" y="222387"/>
                  </a:lnTo>
                  <a:cubicBezTo>
                    <a:pt x="0" y="99567"/>
                    <a:pt x="113780" y="0"/>
                    <a:pt x="25413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0" name="Freeform: Shape 89">
              <a:extLst>
                <a:ext uri="{FF2B5EF4-FFF2-40B4-BE49-F238E27FC236}">
                  <a16:creationId xmlns:a16="http://schemas.microsoft.com/office/drawing/2014/main" id="{5FED7F66-18E0-EE6D-638B-91F206819AA2}"/>
                </a:ext>
              </a:extLst>
            </p:cNvPr>
            <p:cNvSpPr/>
            <p:nvPr/>
          </p:nvSpPr>
          <p:spPr>
            <a:xfrm flipH="1">
              <a:off x="7454160" y="3782814"/>
              <a:ext cx="179382" cy="474148"/>
            </a:xfrm>
            <a:custGeom>
              <a:avLst/>
              <a:gdLst>
                <a:gd name="connsiteX0" fmla="*/ 289657 w 579314"/>
                <a:gd name="connsiteY0" fmla="*/ 0 h 711876"/>
                <a:gd name="connsiteX1" fmla="*/ 579314 w 579314"/>
                <a:gd name="connsiteY1" fmla="*/ 253471 h 711876"/>
                <a:gd name="connsiteX2" fmla="*/ 579314 w 579314"/>
                <a:gd name="connsiteY2" fmla="*/ 711876 h 711876"/>
                <a:gd name="connsiteX3" fmla="*/ 0 w 579314"/>
                <a:gd name="connsiteY3" fmla="*/ 711876 h 711876"/>
                <a:gd name="connsiteX4" fmla="*/ 0 w 579314"/>
                <a:gd name="connsiteY4" fmla="*/ 253471 h 711876"/>
                <a:gd name="connsiteX5" fmla="*/ 289657 w 579314"/>
                <a:gd name="connsiteY5" fmla="*/ 0 h 71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314" h="711876">
                  <a:moveTo>
                    <a:pt x="289657" y="0"/>
                  </a:moveTo>
                  <a:cubicBezTo>
                    <a:pt x="449630" y="0"/>
                    <a:pt x="579314" y="113483"/>
                    <a:pt x="579314" y="253471"/>
                  </a:cubicBezTo>
                  <a:lnTo>
                    <a:pt x="579314" y="711876"/>
                  </a:lnTo>
                  <a:lnTo>
                    <a:pt x="0" y="711876"/>
                  </a:lnTo>
                  <a:lnTo>
                    <a:pt x="0" y="253471"/>
                  </a:lnTo>
                  <a:cubicBezTo>
                    <a:pt x="0" y="113483"/>
                    <a:pt x="129684" y="0"/>
                    <a:pt x="289657" y="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1" name="Freeform: Shape 90">
              <a:extLst>
                <a:ext uri="{FF2B5EF4-FFF2-40B4-BE49-F238E27FC236}">
                  <a16:creationId xmlns:a16="http://schemas.microsoft.com/office/drawing/2014/main" id="{C4EE7F04-09E9-4063-F563-F02F1299CED2}"/>
                </a:ext>
              </a:extLst>
            </p:cNvPr>
            <p:cNvSpPr/>
            <p:nvPr/>
          </p:nvSpPr>
          <p:spPr>
            <a:xfrm flipH="1">
              <a:off x="7616273" y="2831633"/>
              <a:ext cx="179382" cy="474148"/>
            </a:xfrm>
            <a:custGeom>
              <a:avLst/>
              <a:gdLst>
                <a:gd name="connsiteX0" fmla="*/ 289657 w 579314"/>
                <a:gd name="connsiteY0" fmla="*/ 0 h 711876"/>
                <a:gd name="connsiteX1" fmla="*/ 579314 w 579314"/>
                <a:gd name="connsiteY1" fmla="*/ 253471 h 711876"/>
                <a:gd name="connsiteX2" fmla="*/ 579314 w 579314"/>
                <a:gd name="connsiteY2" fmla="*/ 711876 h 711876"/>
                <a:gd name="connsiteX3" fmla="*/ 0 w 579314"/>
                <a:gd name="connsiteY3" fmla="*/ 711876 h 711876"/>
                <a:gd name="connsiteX4" fmla="*/ 0 w 579314"/>
                <a:gd name="connsiteY4" fmla="*/ 253471 h 711876"/>
                <a:gd name="connsiteX5" fmla="*/ 289657 w 579314"/>
                <a:gd name="connsiteY5" fmla="*/ 0 h 71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314" h="711876">
                  <a:moveTo>
                    <a:pt x="289657" y="0"/>
                  </a:moveTo>
                  <a:cubicBezTo>
                    <a:pt x="449630" y="0"/>
                    <a:pt x="579314" y="113483"/>
                    <a:pt x="579314" y="253471"/>
                  </a:cubicBezTo>
                  <a:lnTo>
                    <a:pt x="579314" y="711876"/>
                  </a:lnTo>
                  <a:lnTo>
                    <a:pt x="0" y="711876"/>
                  </a:lnTo>
                  <a:lnTo>
                    <a:pt x="0" y="253471"/>
                  </a:lnTo>
                  <a:cubicBezTo>
                    <a:pt x="0" y="113483"/>
                    <a:pt x="129684" y="0"/>
                    <a:pt x="289657" y="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2" name="TextBox 91">
              <a:extLst>
                <a:ext uri="{FF2B5EF4-FFF2-40B4-BE49-F238E27FC236}">
                  <a16:creationId xmlns:a16="http://schemas.microsoft.com/office/drawing/2014/main" id="{EE935178-E432-2940-14DC-EA849EC952B2}"/>
                </a:ext>
              </a:extLst>
            </p:cNvPr>
            <p:cNvSpPr txBox="1"/>
            <p:nvPr/>
          </p:nvSpPr>
          <p:spPr>
            <a:xfrm>
              <a:off x="396840" y="3013768"/>
              <a:ext cx="962318" cy="584775"/>
            </a:xfrm>
            <a:prstGeom prst="rect">
              <a:avLst/>
            </a:prstGeom>
            <a:noFill/>
          </p:spPr>
          <p:txBody>
            <a:bodyPr wrap="square" rtlCol="0">
              <a:spAutoFit/>
            </a:bodyPr>
            <a:lstStyle/>
            <a:p>
              <a:pPr algn="ctr"/>
              <a:r>
                <a:rPr lang="en-US" sz="1600" b="1" dirty="0">
                  <a:solidFill>
                    <a:schemeClr val="bg1"/>
                  </a:solidFill>
                </a:rPr>
                <a:t>COMING SOON</a:t>
              </a:r>
              <a:endParaRPr lang="en-IN" sz="1600" b="1" dirty="0">
                <a:solidFill>
                  <a:schemeClr val="bg1"/>
                </a:solidFill>
              </a:endParaRPr>
            </a:p>
          </p:txBody>
        </p:sp>
        <p:sp>
          <p:nvSpPr>
            <p:cNvPr id="93" name="TextBox 92">
              <a:extLst>
                <a:ext uri="{FF2B5EF4-FFF2-40B4-BE49-F238E27FC236}">
                  <a16:creationId xmlns:a16="http://schemas.microsoft.com/office/drawing/2014/main" id="{0901094D-5C34-3377-F2D1-145472116E8A}"/>
                </a:ext>
              </a:extLst>
            </p:cNvPr>
            <p:cNvSpPr txBox="1"/>
            <p:nvPr/>
          </p:nvSpPr>
          <p:spPr>
            <a:xfrm>
              <a:off x="107886" y="4322679"/>
              <a:ext cx="1060978" cy="338554"/>
            </a:xfrm>
            <a:prstGeom prst="rect">
              <a:avLst/>
            </a:prstGeom>
            <a:noFill/>
          </p:spPr>
          <p:txBody>
            <a:bodyPr wrap="square" rtlCol="0">
              <a:spAutoFit/>
            </a:bodyPr>
            <a:lstStyle/>
            <a:p>
              <a:r>
                <a:rPr lang="en-US" sz="1600" b="1" dirty="0">
                  <a:solidFill>
                    <a:schemeClr val="bg1"/>
                  </a:solidFill>
                </a:rPr>
                <a:t>CURRENT</a:t>
              </a:r>
              <a:endParaRPr lang="en-IN" sz="1600" b="1" dirty="0">
                <a:solidFill>
                  <a:schemeClr val="bg1"/>
                </a:solidFill>
              </a:endParaRPr>
            </a:p>
          </p:txBody>
        </p:sp>
        <p:sp>
          <p:nvSpPr>
            <p:cNvPr id="94" name="TextBox 93">
              <a:extLst>
                <a:ext uri="{FF2B5EF4-FFF2-40B4-BE49-F238E27FC236}">
                  <a16:creationId xmlns:a16="http://schemas.microsoft.com/office/drawing/2014/main" id="{F26D9E05-A997-C539-5C7C-9F364AEA6337}"/>
                </a:ext>
              </a:extLst>
            </p:cNvPr>
            <p:cNvSpPr txBox="1"/>
            <p:nvPr/>
          </p:nvSpPr>
          <p:spPr>
            <a:xfrm>
              <a:off x="6698981" y="3013768"/>
              <a:ext cx="962318" cy="584775"/>
            </a:xfrm>
            <a:prstGeom prst="rect">
              <a:avLst/>
            </a:prstGeom>
            <a:noFill/>
          </p:spPr>
          <p:txBody>
            <a:bodyPr wrap="square" rtlCol="0">
              <a:spAutoFit/>
            </a:bodyPr>
            <a:lstStyle/>
            <a:p>
              <a:pPr algn="ctr"/>
              <a:r>
                <a:rPr lang="en-US" sz="1600" b="1" dirty="0">
                  <a:solidFill>
                    <a:schemeClr val="bg1"/>
                  </a:solidFill>
                </a:rPr>
                <a:t>COMING SOON</a:t>
              </a:r>
              <a:endParaRPr lang="en-IN" sz="1600" b="1" dirty="0">
                <a:solidFill>
                  <a:schemeClr val="bg1"/>
                </a:solidFill>
              </a:endParaRPr>
            </a:p>
          </p:txBody>
        </p:sp>
        <p:sp>
          <p:nvSpPr>
            <p:cNvPr id="95" name="TextBox 94">
              <a:extLst>
                <a:ext uri="{FF2B5EF4-FFF2-40B4-BE49-F238E27FC236}">
                  <a16:creationId xmlns:a16="http://schemas.microsoft.com/office/drawing/2014/main" id="{BE7BDEEB-3CCB-D0A4-DA71-828ED28C3BBA}"/>
                </a:ext>
              </a:extLst>
            </p:cNvPr>
            <p:cNvSpPr txBox="1"/>
            <p:nvPr/>
          </p:nvSpPr>
          <p:spPr>
            <a:xfrm>
              <a:off x="6410027" y="4322679"/>
              <a:ext cx="1060978" cy="338554"/>
            </a:xfrm>
            <a:prstGeom prst="rect">
              <a:avLst/>
            </a:prstGeom>
            <a:noFill/>
          </p:spPr>
          <p:txBody>
            <a:bodyPr wrap="square" rtlCol="0">
              <a:spAutoFit/>
            </a:bodyPr>
            <a:lstStyle/>
            <a:p>
              <a:r>
                <a:rPr lang="en-US" sz="1600" b="1" dirty="0">
                  <a:solidFill>
                    <a:schemeClr val="bg1"/>
                  </a:solidFill>
                </a:rPr>
                <a:t>CURRENT</a:t>
              </a:r>
              <a:endParaRPr lang="en-IN" sz="1600" b="1" dirty="0">
                <a:solidFill>
                  <a:schemeClr val="bg1"/>
                </a:solidFill>
              </a:endParaRPr>
            </a:p>
          </p:txBody>
        </p:sp>
        <p:sp>
          <p:nvSpPr>
            <p:cNvPr id="96" name="TextBox 53">
              <a:extLst>
                <a:ext uri="{FF2B5EF4-FFF2-40B4-BE49-F238E27FC236}">
                  <a16:creationId xmlns:a16="http://schemas.microsoft.com/office/drawing/2014/main" id="{53C38DA2-1E78-1CA4-6D1C-5AFF586FD527}"/>
                </a:ext>
              </a:extLst>
            </p:cNvPr>
            <p:cNvSpPr txBox="1"/>
            <p:nvPr/>
          </p:nvSpPr>
          <p:spPr>
            <a:xfrm>
              <a:off x="10939061" y="3217362"/>
              <a:ext cx="1398817" cy="307777"/>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t>Next Gen – L5N</a:t>
              </a:r>
              <a:endParaRPr lang="en-IN" sz="1400" b="1" dirty="0"/>
            </a:p>
          </p:txBody>
        </p:sp>
        <p:sp>
          <p:nvSpPr>
            <p:cNvPr id="97" name="TextBox 96">
              <a:extLst>
                <a:ext uri="{FF2B5EF4-FFF2-40B4-BE49-F238E27FC236}">
                  <a16:creationId xmlns:a16="http://schemas.microsoft.com/office/drawing/2014/main" id="{A1A01D0C-5FE3-9FAA-A1C6-E2EC4E0F660E}"/>
                </a:ext>
              </a:extLst>
            </p:cNvPr>
            <p:cNvSpPr txBox="1"/>
            <p:nvPr/>
          </p:nvSpPr>
          <p:spPr>
            <a:xfrm>
              <a:off x="10977913" y="3464033"/>
              <a:ext cx="110311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1">
                  <a:ln>
                    <a:noFill/>
                  </a:ln>
                  <a:solidFill>
                    <a:srgbClr val="4472C4"/>
                  </a:solidFill>
                  <a:effectLst/>
                  <a:uLnTx/>
                  <a:uFillTx/>
                  <a:latin typeface="Calibri" panose="020F0502020204030204"/>
                  <a:ea typeface="+mn-ea"/>
                  <a:cs typeface="+mn-cs"/>
                </a:rPr>
                <a:t>Auto Expo Unveil</a:t>
              </a:r>
            </a:p>
          </p:txBody>
        </p:sp>
        <p:pic>
          <p:nvPicPr>
            <p:cNvPr id="16" name="Picture 15" descr="A picture containing motorcycle, transport&#10;&#10;Description automatically generated">
              <a:extLst>
                <a:ext uri="{FF2B5EF4-FFF2-40B4-BE49-F238E27FC236}">
                  <a16:creationId xmlns:a16="http://schemas.microsoft.com/office/drawing/2014/main" id="{1EA76EA0-4D4B-9BDB-FF59-8B6653BCAF71}"/>
                </a:ext>
              </a:extLst>
            </p:cNvPr>
            <p:cNvPicPr>
              <a:picLocks noChangeAspect="1"/>
            </p:cNvPicPr>
            <p:nvPr/>
          </p:nvPicPr>
          <p:blipFill rotWithShape="1">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flipH="1">
              <a:off x="1429859" y="3166671"/>
              <a:ext cx="680705" cy="616143"/>
            </a:xfrm>
            <a:prstGeom prst="rect">
              <a:avLst/>
            </a:prstGeom>
          </p:spPr>
        </p:pic>
      </p:grpSp>
      <p:pic>
        <p:nvPicPr>
          <p:cNvPr id="3" name="Picture 2">
            <a:extLst>
              <a:ext uri="{FF2B5EF4-FFF2-40B4-BE49-F238E27FC236}">
                <a16:creationId xmlns:a16="http://schemas.microsoft.com/office/drawing/2014/main" id="{69507EE7-EC8D-F6BA-3B02-E86C1441AA1C}"/>
              </a:ext>
            </a:extLst>
          </p:cNvPr>
          <p:cNvPicPr>
            <a:picLocks noChangeAspect="1" noChangeArrowheads="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b="-3944"/>
          <a:stretch/>
        </p:blipFill>
        <p:spPr bwMode="auto">
          <a:xfrm>
            <a:off x="2908574" y="3129573"/>
            <a:ext cx="649935" cy="6491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DD1144D-C82A-4B3B-6137-AFF399F65766}"/>
              </a:ext>
            </a:extLst>
          </p:cNvPr>
          <p:cNvSpPr txBox="1"/>
          <p:nvPr/>
        </p:nvSpPr>
        <p:spPr>
          <a:xfrm>
            <a:off x="3478993" y="3075404"/>
            <a:ext cx="1127780" cy="338554"/>
          </a:xfrm>
          <a:prstGeom prst="rect">
            <a:avLst/>
          </a:prstGeom>
          <a:noFill/>
        </p:spPr>
        <p:txBody>
          <a:bodyPr wrap="square">
            <a:spAutoFit/>
          </a:bodyPr>
          <a:lstStyle/>
          <a:p>
            <a:r>
              <a:rPr lang="en-US" sz="1600" b="1" noProof="1"/>
              <a:t>Zeal </a:t>
            </a:r>
            <a:r>
              <a:rPr lang="en-US" sz="1600" b="1" i="1" noProof="1"/>
              <a:t>(B2C)</a:t>
            </a:r>
          </a:p>
        </p:txBody>
      </p:sp>
      <p:sp>
        <p:nvSpPr>
          <p:cNvPr id="17" name="TextBox 16">
            <a:extLst>
              <a:ext uri="{FF2B5EF4-FFF2-40B4-BE49-F238E27FC236}">
                <a16:creationId xmlns:a16="http://schemas.microsoft.com/office/drawing/2014/main" id="{4E152331-D478-2C2C-C5F8-3BEB2C4CD25B}"/>
              </a:ext>
            </a:extLst>
          </p:cNvPr>
          <p:cNvSpPr txBox="1"/>
          <p:nvPr/>
        </p:nvSpPr>
        <p:spPr>
          <a:xfrm>
            <a:off x="3474477" y="3311570"/>
            <a:ext cx="110311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1">
                <a:ln>
                  <a:noFill/>
                </a:ln>
                <a:solidFill>
                  <a:srgbClr val="4472C4"/>
                </a:solidFill>
                <a:effectLst/>
                <a:uLnTx/>
                <a:uFillTx/>
                <a:latin typeface="Calibri" panose="020F0502020204030204"/>
                <a:ea typeface="+mn-ea"/>
                <a:cs typeface="+mn-cs"/>
              </a:rPr>
              <a:t>Auto Expo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1">
                <a:ln>
                  <a:noFill/>
                </a:ln>
                <a:solidFill>
                  <a:srgbClr val="4472C4"/>
                </a:solidFill>
                <a:effectLst/>
                <a:uLnTx/>
                <a:uFillTx/>
                <a:latin typeface="Calibri" panose="020F0502020204030204"/>
                <a:ea typeface="+mn-ea"/>
                <a:cs typeface="+mn-cs"/>
              </a:rPr>
              <a:t>Unveil</a:t>
            </a:r>
          </a:p>
        </p:txBody>
      </p:sp>
    </p:spTree>
    <p:extLst>
      <p:ext uri="{BB962C8B-B14F-4D97-AF65-F5344CB8AC3E}">
        <p14:creationId xmlns:p14="http://schemas.microsoft.com/office/powerpoint/2010/main" val="1247272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a:extLst>
              <a:ext uri="{FF2B5EF4-FFF2-40B4-BE49-F238E27FC236}">
                <a16:creationId xmlns:a16="http://schemas.microsoft.com/office/drawing/2014/main" id="{6BCA8B0B-03C9-4198-920A-1FB539EFF3E5}"/>
              </a:ext>
            </a:extLst>
          </p:cNvPr>
          <p:cNvSpPr txBox="1">
            <a:spLocks/>
          </p:cNvSpPr>
          <p:nvPr/>
        </p:nvSpPr>
        <p:spPr>
          <a:xfrm>
            <a:off x="197929" y="132994"/>
            <a:ext cx="9944878" cy="784802"/>
          </a:xfrm>
          <a:prstGeom prst="rect">
            <a:avLst/>
          </a:prstGeom>
        </p:spPr>
        <p:txBody>
          <a:bodyPr anchor="ctr">
            <a:normAutofit fontScale="97500"/>
          </a:bodyPr>
          <a:lstStyle>
            <a:lvl1pPr algn="l" defTabSz="1079906" rtl="0" eaLnBrk="1" latinLnBrk="0" hangingPunct="1">
              <a:lnSpc>
                <a:spcPct val="90000"/>
              </a:lnSpc>
              <a:spcBef>
                <a:spcPct val="0"/>
              </a:spcBef>
              <a:buNone/>
              <a:defRPr sz="5196" kern="1200">
                <a:solidFill>
                  <a:schemeClr val="tx1"/>
                </a:solidFill>
                <a:latin typeface="+mj-lt"/>
                <a:ea typeface="+mj-ea"/>
                <a:cs typeface="+mj-cs"/>
              </a:defRPr>
            </a:lvl1pPr>
          </a:lstStyle>
          <a:p>
            <a:r>
              <a:rPr lang="en-US" sz="2800" b="1" dirty="0">
                <a:solidFill>
                  <a:schemeClr val="bg1"/>
                </a:solidFill>
                <a:latin typeface="Calibri" panose="020F0502020204030204" pitchFamily="34" charset="0"/>
                <a:cs typeface="Arial" panose="020B0604020202020204" pitchFamily="34" charset="0"/>
              </a:rPr>
              <a:t>Financial performance</a:t>
            </a:r>
          </a:p>
        </p:txBody>
      </p:sp>
      <p:sp>
        <p:nvSpPr>
          <p:cNvPr id="13" name="Rectangle 12">
            <a:extLst>
              <a:ext uri="{FF2B5EF4-FFF2-40B4-BE49-F238E27FC236}">
                <a16:creationId xmlns:a16="http://schemas.microsoft.com/office/drawing/2014/main" id="{C7D1AD34-DD5C-409D-9A1A-B71048FD7B88}"/>
              </a:ext>
            </a:extLst>
          </p:cNvPr>
          <p:cNvSpPr/>
          <p:nvPr/>
        </p:nvSpPr>
        <p:spPr>
          <a:xfrm>
            <a:off x="7469083" y="3756556"/>
            <a:ext cx="4320000" cy="36576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sz="1600" b="1" i="0" u="none" strike="noStrike" kern="1200" baseline="0">
                <a:solidFill>
                  <a:prstClr val="black"/>
                </a:solidFill>
                <a:latin typeface="+mn-lt"/>
                <a:ea typeface="+mn-ea"/>
                <a:cs typeface="+mn-cs"/>
              </a:defRPr>
            </a:pPr>
            <a:r>
              <a:rPr lang="en-IN" b="1" dirty="0">
                <a:solidFill>
                  <a:schemeClr val="bg1"/>
                </a:solidFill>
              </a:rPr>
              <a:t>Q2</a:t>
            </a:r>
            <a:r>
              <a:rPr lang="en-IN" sz="1600" b="1" dirty="0">
                <a:solidFill>
                  <a:schemeClr val="bg1"/>
                </a:solidFill>
              </a:rPr>
              <a:t> FY22 Segment Revenues</a:t>
            </a:r>
          </a:p>
        </p:txBody>
      </p:sp>
      <p:sp>
        <p:nvSpPr>
          <p:cNvPr id="14" name="Rectangle 13">
            <a:extLst>
              <a:ext uri="{FF2B5EF4-FFF2-40B4-BE49-F238E27FC236}">
                <a16:creationId xmlns:a16="http://schemas.microsoft.com/office/drawing/2014/main" id="{528F6B22-23C0-4156-B9AD-AA8A19B76B77}"/>
              </a:ext>
            </a:extLst>
          </p:cNvPr>
          <p:cNvSpPr/>
          <p:nvPr/>
        </p:nvSpPr>
        <p:spPr>
          <a:xfrm>
            <a:off x="7469083" y="1144883"/>
            <a:ext cx="4320000" cy="36576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sz="1600" b="1" i="0" u="none" strike="noStrike" kern="1200" baseline="0">
                <a:solidFill>
                  <a:prstClr val="black"/>
                </a:solidFill>
                <a:latin typeface="+mn-lt"/>
                <a:ea typeface="+mn-ea"/>
                <a:cs typeface="+mn-cs"/>
              </a:defRPr>
            </a:pPr>
            <a:r>
              <a:rPr lang="en-IN" b="1" dirty="0">
                <a:solidFill>
                  <a:schemeClr val="bg1"/>
                </a:solidFill>
              </a:rPr>
              <a:t>Q2</a:t>
            </a:r>
            <a:r>
              <a:rPr lang="en-IN" sz="1800" b="1" dirty="0">
                <a:solidFill>
                  <a:schemeClr val="bg1"/>
                </a:solidFill>
              </a:rPr>
              <a:t> FY23 Segment Revenues</a:t>
            </a:r>
          </a:p>
        </p:txBody>
      </p:sp>
      <p:sp>
        <p:nvSpPr>
          <p:cNvPr id="21" name="Rectangle 20">
            <a:extLst>
              <a:ext uri="{FF2B5EF4-FFF2-40B4-BE49-F238E27FC236}">
                <a16:creationId xmlns:a16="http://schemas.microsoft.com/office/drawing/2014/main" id="{F30179A5-F53D-46FC-8732-D6900D35DD26}"/>
              </a:ext>
            </a:extLst>
          </p:cNvPr>
          <p:cNvSpPr/>
          <p:nvPr/>
        </p:nvSpPr>
        <p:spPr>
          <a:xfrm>
            <a:off x="197929" y="1141311"/>
            <a:ext cx="6730701" cy="369332"/>
          </a:xfrm>
          <a:prstGeom prst="rect">
            <a:avLst/>
          </a:prstGeom>
          <a:solidFill>
            <a:srgbClr val="7F7F7F"/>
          </a:solidFill>
        </p:spPr>
        <p:txBody>
          <a:bodyPr wrap="square">
            <a:spAutoFit/>
          </a:bodyPr>
          <a:lstStyle/>
          <a:p>
            <a:pPr algn="ctr"/>
            <a:r>
              <a:rPr lang="en-US" b="1" dirty="0">
                <a:solidFill>
                  <a:schemeClr val="bg1"/>
                </a:solidFill>
                <a:latin typeface="Calibri" panose="020F0502020204030204" pitchFamily="34" charset="0"/>
                <a:cs typeface="Arial" panose="020B0604020202020204" pitchFamily="34" charset="0"/>
              </a:rPr>
              <a:t>Greaves Consolidated Result</a:t>
            </a:r>
            <a:endParaRPr lang="en-IN" dirty="0">
              <a:solidFill>
                <a:schemeClr val="bg1"/>
              </a:solidFill>
            </a:endParaRPr>
          </a:p>
        </p:txBody>
      </p:sp>
      <p:sp>
        <p:nvSpPr>
          <p:cNvPr id="22" name="Rectangle 21">
            <a:extLst>
              <a:ext uri="{FF2B5EF4-FFF2-40B4-BE49-F238E27FC236}">
                <a16:creationId xmlns:a16="http://schemas.microsoft.com/office/drawing/2014/main" id="{EA2E5C89-E65C-4421-A795-ACECC3729174}"/>
              </a:ext>
            </a:extLst>
          </p:cNvPr>
          <p:cNvSpPr/>
          <p:nvPr/>
        </p:nvSpPr>
        <p:spPr>
          <a:xfrm>
            <a:off x="197927" y="1522268"/>
            <a:ext cx="693010" cy="276999"/>
          </a:xfrm>
          <a:prstGeom prst="rect">
            <a:avLst/>
          </a:prstGeom>
        </p:spPr>
        <p:txBody>
          <a:bodyPr wrap="none">
            <a:spAutoFit/>
          </a:bodyPr>
          <a:lstStyle/>
          <a:p>
            <a:r>
              <a:rPr lang="en-GB" sz="1200" i="1" dirty="0">
                <a:cs typeface="Arial" panose="020B0604020202020204" pitchFamily="34" charset="0"/>
              </a:rPr>
              <a:t>(INR Cr.)</a:t>
            </a:r>
            <a:endParaRPr lang="en-IN" sz="1200" i="1" dirty="0"/>
          </a:p>
        </p:txBody>
      </p:sp>
      <p:sp>
        <p:nvSpPr>
          <p:cNvPr id="26" name="Rectangle 25">
            <a:extLst>
              <a:ext uri="{FF2B5EF4-FFF2-40B4-BE49-F238E27FC236}">
                <a16:creationId xmlns:a16="http://schemas.microsoft.com/office/drawing/2014/main" id="{49F9FC75-E58E-4846-AEC8-BD32DB3BA854}"/>
              </a:ext>
            </a:extLst>
          </p:cNvPr>
          <p:cNvSpPr/>
          <p:nvPr/>
        </p:nvSpPr>
        <p:spPr>
          <a:xfrm>
            <a:off x="197927" y="3752984"/>
            <a:ext cx="6730701" cy="369332"/>
          </a:xfrm>
          <a:prstGeom prst="rect">
            <a:avLst/>
          </a:prstGeom>
          <a:solidFill>
            <a:srgbClr val="7F7F7F"/>
          </a:solidFill>
        </p:spPr>
        <p:txBody>
          <a:bodyPr wrap="square">
            <a:spAutoFit/>
          </a:bodyPr>
          <a:lstStyle/>
          <a:p>
            <a:pPr algn="ctr"/>
            <a:r>
              <a:rPr lang="en-US" b="1" dirty="0">
                <a:solidFill>
                  <a:schemeClr val="bg1"/>
                </a:solidFill>
                <a:latin typeface="Calibri" panose="020F0502020204030204" pitchFamily="34" charset="0"/>
                <a:cs typeface="Arial" panose="020B0604020202020204" pitchFamily="34" charset="0"/>
              </a:rPr>
              <a:t>Greaves Standalone Result</a:t>
            </a:r>
            <a:endParaRPr lang="en-IN" dirty="0">
              <a:solidFill>
                <a:schemeClr val="bg1"/>
              </a:solidFill>
            </a:endParaRPr>
          </a:p>
        </p:txBody>
      </p:sp>
      <p:graphicFrame>
        <p:nvGraphicFramePr>
          <p:cNvPr id="23" name="Chart 22">
            <a:extLst>
              <a:ext uri="{FF2B5EF4-FFF2-40B4-BE49-F238E27FC236}">
                <a16:creationId xmlns:a16="http://schemas.microsoft.com/office/drawing/2014/main" id="{587A3DED-B800-6814-E9BA-04B19F5CF6AE}"/>
              </a:ext>
            </a:extLst>
          </p:cNvPr>
          <p:cNvGraphicFramePr/>
          <p:nvPr>
            <p:extLst>
              <p:ext uri="{D42A27DB-BD31-4B8C-83A1-F6EECF244321}">
                <p14:modId xmlns:p14="http://schemas.microsoft.com/office/powerpoint/2010/main" val="2751502210"/>
              </p:ext>
            </p:extLst>
          </p:nvPr>
        </p:nvGraphicFramePr>
        <p:xfrm>
          <a:off x="7504895" y="1554129"/>
          <a:ext cx="4279315" cy="21184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a:extLst>
              <a:ext uri="{FF2B5EF4-FFF2-40B4-BE49-F238E27FC236}">
                <a16:creationId xmlns:a16="http://schemas.microsoft.com/office/drawing/2014/main" id="{A6838622-B5B8-5AE9-FFE7-488DB437F3A5}"/>
              </a:ext>
            </a:extLst>
          </p:cNvPr>
          <p:cNvGraphicFramePr/>
          <p:nvPr>
            <p:extLst>
              <p:ext uri="{D42A27DB-BD31-4B8C-83A1-F6EECF244321}">
                <p14:modId xmlns:p14="http://schemas.microsoft.com/office/powerpoint/2010/main" val="1794646140"/>
              </p:ext>
            </p:extLst>
          </p:nvPr>
        </p:nvGraphicFramePr>
        <p:xfrm>
          <a:off x="7504895" y="4176301"/>
          <a:ext cx="4279315" cy="21184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FE60B375-70E8-E195-DA63-A375581E3ED2}"/>
              </a:ext>
            </a:extLst>
          </p:cNvPr>
          <p:cNvGraphicFramePr/>
          <p:nvPr/>
        </p:nvGraphicFramePr>
        <p:xfrm>
          <a:off x="197923" y="1682971"/>
          <a:ext cx="6670456" cy="198961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Chart 27">
            <a:extLst>
              <a:ext uri="{FF2B5EF4-FFF2-40B4-BE49-F238E27FC236}">
                <a16:creationId xmlns:a16="http://schemas.microsoft.com/office/drawing/2014/main" id="{B6028FA3-DFFA-C059-496A-529ECAEBD579}"/>
              </a:ext>
            </a:extLst>
          </p:cNvPr>
          <p:cNvGraphicFramePr/>
          <p:nvPr/>
        </p:nvGraphicFramePr>
        <p:xfrm>
          <a:off x="197923" y="4240722"/>
          <a:ext cx="6670456" cy="198961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182136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8">
            <a:extLst>
              <a:ext uri="{FF2B5EF4-FFF2-40B4-BE49-F238E27FC236}">
                <a16:creationId xmlns:a16="http://schemas.microsoft.com/office/drawing/2014/main" id="{6BCA8B0B-03C9-4198-920A-1FB539EFF3E5}"/>
              </a:ext>
            </a:extLst>
          </p:cNvPr>
          <p:cNvSpPr txBox="1">
            <a:spLocks/>
          </p:cNvSpPr>
          <p:nvPr/>
        </p:nvSpPr>
        <p:spPr>
          <a:xfrm>
            <a:off x="197929" y="132994"/>
            <a:ext cx="9944878" cy="784802"/>
          </a:xfrm>
          <a:prstGeom prst="rect">
            <a:avLst/>
          </a:prstGeom>
        </p:spPr>
        <p:txBody>
          <a:bodyPr anchor="ctr">
            <a:normAutofit fontScale="97500"/>
          </a:bodyPr>
          <a:lstStyle>
            <a:lvl1pPr algn="l" defTabSz="1079906" rtl="0" eaLnBrk="1" latinLnBrk="0" hangingPunct="1">
              <a:lnSpc>
                <a:spcPct val="90000"/>
              </a:lnSpc>
              <a:spcBef>
                <a:spcPct val="0"/>
              </a:spcBef>
              <a:buNone/>
              <a:defRPr sz="5196" kern="1200">
                <a:solidFill>
                  <a:schemeClr val="tx1"/>
                </a:solidFill>
                <a:latin typeface="+mj-lt"/>
                <a:ea typeface="+mj-ea"/>
                <a:cs typeface="+mj-cs"/>
              </a:defRPr>
            </a:lvl1pPr>
          </a:lstStyle>
          <a:p>
            <a:r>
              <a:rPr lang="en-US" sz="2800" b="1" dirty="0">
                <a:solidFill>
                  <a:schemeClr val="bg1"/>
                </a:solidFill>
                <a:latin typeface="Calibri" panose="020F0502020204030204" pitchFamily="34" charset="0"/>
                <a:cs typeface="Arial" panose="020B0604020202020204" pitchFamily="34" charset="0"/>
              </a:rPr>
              <a:t>Financial snapshot</a:t>
            </a:r>
          </a:p>
        </p:txBody>
      </p:sp>
      <p:cxnSp>
        <p:nvCxnSpPr>
          <p:cNvPr id="3" name="Straight Connector 2">
            <a:extLst>
              <a:ext uri="{FF2B5EF4-FFF2-40B4-BE49-F238E27FC236}">
                <a16:creationId xmlns:a16="http://schemas.microsoft.com/office/drawing/2014/main" id="{926ACC6A-8837-4524-A65D-AAFCEB852C57}"/>
              </a:ext>
            </a:extLst>
          </p:cNvPr>
          <p:cNvCxnSpPr/>
          <p:nvPr/>
        </p:nvCxnSpPr>
        <p:spPr>
          <a:xfrm>
            <a:off x="0" y="3738380"/>
            <a:ext cx="12192000" cy="0"/>
          </a:xfrm>
          <a:prstGeom prst="line">
            <a:avLst/>
          </a:prstGeom>
          <a:ln w="2857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2" name="Table 1">
            <a:extLst>
              <a:ext uri="{FF2B5EF4-FFF2-40B4-BE49-F238E27FC236}">
                <a16:creationId xmlns:a16="http://schemas.microsoft.com/office/drawing/2014/main" id="{F59E1968-8CE7-3033-6111-53EED093639A}"/>
              </a:ext>
            </a:extLst>
          </p:cNvPr>
          <p:cNvGraphicFramePr>
            <a:graphicFrameLocks noGrp="1"/>
          </p:cNvGraphicFramePr>
          <p:nvPr/>
        </p:nvGraphicFramePr>
        <p:xfrm>
          <a:off x="236808" y="1143000"/>
          <a:ext cx="11702248" cy="2286000"/>
        </p:xfrm>
        <a:graphic>
          <a:graphicData uri="http://schemas.openxmlformats.org/drawingml/2006/table">
            <a:tbl>
              <a:tblPr/>
              <a:tblGrid>
                <a:gridCol w="2457136">
                  <a:extLst>
                    <a:ext uri="{9D8B030D-6E8A-4147-A177-3AD203B41FA5}">
                      <a16:colId xmlns:a16="http://schemas.microsoft.com/office/drawing/2014/main" val="618900627"/>
                    </a:ext>
                  </a:extLst>
                </a:gridCol>
                <a:gridCol w="1155639">
                  <a:extLst>
                    <a:ext uri="{9D8B030D-6E8A-4147-A177-3AD203B41FA5}">
                      <a16:colId xmlns:a16="http://schemas.microsoft.com/office/drawing/2014/main" val="3991313432"/>
                    </a:ext>
                  </a:extLst>
                </a:gridCol>
                <a:gridCol w="1155639">
                  <a:extLst>
                    <a:ext uri="{9D8B030D-6E8A-4147-A177-3AD203B41FA5}">
                      <a16:colId xmlns:a16="http://schemas.microsoft.com/office/drawing/2014/main" val="2318509349"/>
                    </a:ext>
                  </a:extLst>
                </a:gridCol>
                <a:gridCol w="1155639">
                  <a:extLst>
                    <a:ext uri="{9D8B030D-6E8A-4147-A177-3AD203B41FA5}">
                      <a16:colId xmlns:a16="http://schemas.microsoft.com/office/drawing/2014/main" val="3855263973"/>
                    </a:ext>
                  </a:extLst>
                </a:gridCol>
                <a:gridCol w="1155639">
                  <a:extLst>
                    <a:ext uri="{9D8B030D-6E8A-4147-A177-3AD203B41FA5}">
                      <a16:colId xmlns:a16="http://schemas.microsoft.com/office/drawing/2014/main" val="3032091070"/>
                    </a:ext>
                  </a:extLst>
                </a:gridCol>
                <a:gridCol w="1155639">
                  <a:extLst>
                    <a:ext uri="{9D8B030D-6E8A-4147-A177-3AD203B41FA5}">
                      <a16:colId xmlns:a16="http://schemas.microsoft.com/office/drawing/2014/main" val="4022689792"/>
                    </a:ext>
                  </a:extLst>
                </a:gridCol>
                <a:gridCol w="1155639">
                  <a:extLst>
                    <a:ext uri="{9D8B030D-6E8A-4147-A177-3AD203B41FA5}">
                      <a16:colId xmlns:a16="http://schemas.microsoft.com/office/drawing/2014/main" val="89170786"/>
                    </a:ext>
                  </a:extLst>
                </a:gridCol>
                <a:gridCol w="1155639">
                  <a:extLst>
                    <a:ext uri="{9D8B030D-6E8A-4147-A177-3AD203B41FA5}">
                      <a16:colId xmlns:a16="http://schemas.microsoft.com/office/drawing/2014/main" val="2661518848"/>
                    </a:ext>
                  </a:extLst>
                </a:gridCol>
                <a:gridCol w="1155639">
                  <a:extLst>
                    <a:ext uri="{9D8B030D-6E8A-4147-A177-3AD203B41FA5}">
                      <a16:colId xmlns:a16="http://schemas.microsoft.com/office/drawing/2014/main" val="2038458320"/>
                    </a:ext>
                  </a:extLst>
                </a:gridCol>
              </a:tblGrid>
              <a:tr h="228600">
                <a:tc>
                  <a:txBody>
                    <a:bodyPr/>
                    <a:lstStyle/>
                    <a:p>
                      <a:pPr algn="l" rtl="0" fontAlgn="b"/>
                      <a:r>
                        <a:rPr lang="en-US" sz="1300" b="1" i="0" u="none" strike="noStrike" dirty="0">
                          <a:solidFill>
                            <a:srgbClr val="000000"/>
                          </a:solidFill>
                          <a:effectLst/>
                          <a:latin typeface="Calibri" panose="020F0502020204030204" pitchFamily="34" charset="0"/>
                        </a:rPr>
                        <a:t>Particulars (Consolidated)</a:t>
                      </a:r>
                    </a:p>
                  </a:txBody>
                  <a:tcPr marL="0" marR="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a:noFill/>
                    </a:lnB>
                    <a:solidFill>
                      <a:srgbClr val="DEEBF7"/>
                    </a:solidFill>
                  </a:tcPr>
                </a:tc>
                <a:tc gridSpan="2">
                  <a:txBody>
                    <a:bodyPr/>
                    <a:lstStyle/>
                    <a:p>
                      <a:pPr algn="ctr" rtl="0" fontAlgn="b"/>
                      <a:r>
                        <a:rPr lang="en-US" sz="1300" b="1" i="0" u="none" strike="noStrike" dirty="0">
                          <a:solidFill>
                            <a:srgbClr val="000000"/>
                          </a:solidFill>
                          <a:effectLst/>
                          <a:latin typeface="Calibri" panose="020F0502020204030204" pitchFamily="34" charset="0"/>
                        </a:rPr>
                        <a:t>Q2</a:t>
                      </a:r>
                    </a:p>
                  </a:txBody>
                  <a:tcPr marL="0" marR="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EEBF7"/>
                    </a:solidFill>
                  </a:tcPr>
                </a:tc>
                <a:tc hMerge="1">
                  <a:txBody>
                    <a:bodyPr/>
                    <a:lstStyle/>
                    <a:p>
                      <a:endParaRPr lang="en-US"/>
                    </a:p>
                  </a:txBody>
                  <a:tcPr/>
                </a:tc>
                <a:tc>
                  <a:txBody>
                    <a:bodyPr/>
                    <a:lstStyle/>
                    <a:p>
                      <a:pPr algn="ctr" rtl="0" fontAlgn="b"/>
                      <a:r>
                        <a:rPr lang="en-US" sz="1300" b="1" i="1" u="none" strike="noStrike" dirty="0">
                          <a:solidFill>
                            <a:srgbClr val="000000"/>
                          </a:solidFill>
                          <a:effectLst/>
                          <a:latin typeface="Calibri" panose="020F0502020204030204" pitchFamily="34" charset="0"/>
                        </a:rPr>
                        <a:t>Growth (%)</a:t>
                      </a:r>
                    </a:p>
                  </a:txBody>
                  <a:tcPr marL="0" marR="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EEBF7"/>
                    </a:solidFill>
                  </a:tcPr>
                </a:tc>
                <a:tc>
                  <a:txBody>
                    <a:bodyPr/>
                    <a:lstStyle/>
                    <a:p>
                      <a:pPr algn="ctr" rtl="0" fontAlgn="b"/>
                      <a:r>
                        <a:rPr lang="en-US" sz="1300" b="1" i="0" u="none" strike="noStrike" dirty="0">
                          <a:solidFill>
                            <a:srgbClr val="000000"/>
                          </a:solidFill>
                          <a:effectLst/>
                          <a:latin typeface="Calibri" panose="020F0502020204030204" pitchFamily="34" charset="0"/>
                        </a:rPr>
                        <a:t>Q1</a:t>
                      </a:r>
                    </a:p>
                  </a:txBody>
                  <a:tcPr marL="0" marR="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EEBF7"/>
                    </a:solidFill>
                  </a:tcPr>
                </a:tc>
                <a:tc>
                  <a:txBody>
                    <a:bodyPr/>
                    <a:lstStyle/>
                    <a:p>
                      <a:pPr algn="ctr" rtl="0" fontAlgn="b"/>
                      <a:r>
                        <a:rPr lang="en-US" sz="1300" b="1" i="1" u="none" strike="noStrike" dirty="0">
                          <a:solidFill>
                            <a:srgbClr val="000000"/>
                          </a:solidFill>
                          <a:effectLst/>
                          <a:latin typeface="Calibri" panose="020F0502020204030204" pitchFamily="34" charset="0"/>
                        </a:rPr>
                        <a:t>Growth (%)</a:t>
                      </a:r>
                    </a:p>
                  </a:txBody>
                  <a:tcPr marL="0" marR="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EEBF7"/>
                    </a:solidFill>
                  </a:tcPr>
                </a:tc>
                <a:tc gridSpan="2">
                  <a:txBody>
                    <a:bodyPr/>
                    <a:lstStyle/>
                    <a:p>
                      <a:pPr algn="ctr" rtl="0" fontAlgn="b"/>
                      <a:r>
                        <a:rPr lang="en-US" sz="1300" b="1" i="0" u="none" strike="noStrike" dirty="0">
                          <a:solidFill>
                            <a:srgbClr val="000000"/>
                          </a:solidFill>
                          <a:effectLst/>
                          <a:latin typeface="Calibri" panose="020F0502020204030204" pitchFamily="34" charset="0"/>
                        </a:rPr>
                        <a:t>H1</a:t>
                      </a:r>
                    </a:p>
                  </a:txBody>
                  <a:tcPr marL="0" marR="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EEBF7"/>
                    </a:solidFill>
                  </a:tcPr>
                </a:tc>
                <a:tc hMerge="1">
                  <a:txBody>
                    <a:bodyPr/>
                    <a:lstStyle/>
                    <a:p>
                      <a:endParaRPr lang="en-US"/>
                    </a:p>
                  </a:txBody>
                  <a:tcPr/>
                </a:tc>
                <a:tc>
                  <a:txBody>
                    <a:bodyPr/>
                    <a:lstStyle/>
                    <a:p>
                      <a:pPr algn="ctr" rtl="0" fontAlgn="b"/>
                      <a:r>
                        <a:rPr lang="en-US" sz="1300" b="1" i="1" u="none" strike="noStrike" dirty="0">
                          <a:solidFill>
                            <a:srgbClr val="000000"/>
                          </a:solidFill>
                          <a:effectLst/>
                          <a:latin typeface="Calibri" panose="020F0502020204030204" pitchFamily="34" charset="0"/>
                        </a:rPr>
                        <a:t>Growth (%)</a:t>
                      </a:r>
                    </a:p>
                  </a:txBody>
                  <a:tcPr marL="0" marR="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EEBF7"/>
                    </a:solidFill>
                  </a:tcPr>
                </a:tc>
                <a:extLst>
                  <a:ext uri="{0D108BD9-81ED-4DB2-BD59-A6C34878D82A}">
                    <a16:rowId xmlns:a16="http://schemas.microsoft.com/office/drawing/2014/main" val="967915697"/>
                  </a:ext>
                </a:extLst>
              </a:tr>
              <a:tr h="228600">
                <a:tc>
                  <a:txBody>
                    <a:bodyPr/>
                    <a:lstStyle/>
                    <a:p>
                      <a:pPr algn="l" rtl="0" fontAlgn="b"/>
                      <a:r>
                        <a:rPr lang="en-US" sz="1300" b="1" i="0" u="none" strike="noStrike" dirty="0">
                          <a:solidFill>
                            <a:srgbClr val="000000"/>
                          </a:solidFill>
                          <a:effectLst/>
                          <a:latin typeface="Calibri" panose="020F0502020204030204" pitchFamily="34" charset="0"/>
                        </a:rPr>
                        <a:t>(Rs. Cr.) </a:t>
                      </a:r>
                    </a:p>
                  </a:txBody>
                  <a:tcPr marR="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w="12700" cap="flat" cmpd="sng" algn="ctr">
                      <a:solidFill>
                        <a:srgbClr val="A6A6A6"/>
                      </a:solidFill>
                      <a:prstDash val="solid"/>
                      <a:round/>
                      <a:headEnd type="none" w="med" len="med"/>
                      <a:tailEnd type="none" w="med" len="med"/>
                    </a:lnB>
                    <a:solidFill>
                      <a:srgbClr val="DEEBF7"/>
                    </a:solidFill>
                  </a:tcPr>
                </a:tc>
                <a:tc>
                  <a:txBody>
                    <a:bodyPr/>
                    <a:lstStyle/>
                    <a:p>
                      <a:pPr algn="ctr" rtl="0" fontAlgn="b"/>
                      <a:r>
                        <a:rPr lang="en-US" sz="1300" b="1" i="0" u="none" strike="noStrike" dirty="0">
                          <a:solidFill>
                            <a:srgbClr val="000000"/>
                          </a:solidFill>
                          <a:effectLst/>
                          <a:latin typeface="Calibri" panose="020F0502020204030204" pitchFamily="34" charset="0"/>
                        </a:rPr>
                        <a:t>FY23</a:t>
                      </a:r>
                    </a:p>
                  </a:txBody>
                  <a:tcPr marL="0" marR="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EEBF7"/>
                    </a:solidFill>
                  </a:tcPr>
                </a:tc>
                <a:tc>
                  <a:txBody>
                    <a:bodyPr/>
                    <a:lstStyle/>
                    <a:p>
                      <a:pPr algn="ctr" rtl="0" fontAlgn="b"/>
                      <a:r>
                        <a:rPr lang="en-US" sz="1300" b="1" i="0" u="none" strike="noStrike" dirty="0">
                          <a:solidFill>
                            <a:srgbClr val="000000"/>
                          </a:solidFill>
                          <a:effectLst/>
                          <a:latin typeface="Calibri" panose="020F0502020204030204" pitchFamily="34" charset="0"/>
                        </a:rPr>
                        <a:t>FY22</a:t>
                      </a:r>
                    </a:p>
                  </a:txBody>
                  <a:tcPr marL="0" marR="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EEBF7"/>
                    </a:solidFill>
                  </a:tcPr>
                </a:tc>
                <a:tc>
                  <a:txBody>
                    <a:bodyPr/>
                    <a:lstStyle/>
                    <a:p>
                      <a:pPr algn="ctr" rtl="0" fontAlgn="b"/>
                      <a:r>
                        <a:rPr lang="en-US" sz="1300" b="1" i="1" u="none" strike="noStrike" dirty="0">
                          <a:solidFill>
                            <a:srgbClr val="000000"/>
                          </a:solidFill>
                          <a:effectLst/>
                          <a:latin typeface="Calibri" panose="020F0502020204030204" pitchFamily="34" charset="0"/>
                        </a:rPr>
                        <a:t>Y-o-Y</a:t>
                      </a:r>
                    </a:p>
                  </a:txBody>
                  <a:tcPr marL="0" marR="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EEBF7"/>
                    </a:solidFill>
                  </a:tcPr>
                </a:tc>
                <a:tc>
                  <a:txBody>
                    <a:bodyPr/>
                    <a:lstStyle/>
                    <a:p>
                      <a:pPr algn="ctr" rtl="0" fontAlgn="b"/>
                      <a:r>
                        <a:rPr lang="en-US" sz="1300" b="1" i="0" u="none" strike="noStrike" dirty="0">
                          <a:solidFill>
                            <a:srgbClr val="000000"/>
                          </a:solidFill>
                          <a:effectLst/>
                          <a:latin typeface="Calibri" panose="020F0502020204030204" pitchFamily="34" charset="0"/>
                        </a:rPr>
                        <a:t>FY23</a:t>
                      </a:r>
                    </a:p>
                  </a:txBody>
                  <a:tcPr marL="0" marR="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EEBF7"/>
                    </a:solidFill>
                  </a:tcPr>
                </a:tc>
                <a:tc>
                  <a:txBody>
                    <a:bodyPr/>
                    <a:lstStyle/>
                    <a:p>
                      <a:pPr algn="ctr" rtl="0" fontAlgn="b"/>
                      <a:r>
                        <a:rPr lang="en-US" sz="1300" b="1" i="1" u="none" strike="noStrike" dirty="0">
                          <a:solidFill>
                            <a:srgbClr val="000000"/>
                          </a:solidFill>
                          <a:effectLst/>
                          <a:latin typeface="Calibri" panose="020F0502020204030204" pitchFamily="34" charset="0"/>
                        </a:rPr>
                        <a:t>Q-o-Q</a:t>
                      </a:r>
                    </a:p>
                  </a:txBody>
                  <a:tcPr marL="0" marR="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EEBF7"/>
                    </a:solidFill>
                  </a:tcPr>
                </a:tc>
                <a:tc>
                  <a:txBody>
                    <a:bodyPr/>
                    <a:lstStyle/>
                    <a:p>
                      <a:pPr algn="ctr" rtl="0" fontAlgn="b"/>
                      <a:r>
                        <a:rPr lang="en-US" sz="1300" b="1" i="0" u="none" strike="noStrike" dirty="0">
                          <a:solidFill>
                            <a:srgbClr val="000000"/>
                          </a:solidFill>
                          <a:effectLst/>
                          <a:latin typeface="Calibri" panose="020F0502020204030204" pitchFamily="34" charset="0"/>
                        </a:rPr>
                        <a:t>FY23</a:t>
                      </a:r>
                    </a:p>
                  </a:txBody>
                  <a:tcPr marL="0" marR="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EEBF7"/>
                    </a:solidFill>
                  </a:tcPr>
                </a:tc>
                <a:tc>
                  <a:txBody>
                    <a:bodyPr/>
                    <a:lstStyle/>
                    <a:p>
                      <a:pPr algn="ctr" rtl="0" fontAlgn="b"/>
                      <a:r>
                        <a:rPr lang="en-US" sz="1300" b="1" i="0" u="none" strike="noStrike" dirty="0">
                          <a:solidFill>
                            <a:srgbClr val="000000"/>
                          </a:solidFill>
                          <a:effectLst/>
                          <a:latin typeface="Calibri" panose="020F0502020204030204" pitchFamily="34" charset="0"/>
                        </a:rPr>
                        <a:t>FY22</a:t>
                      </a:r>
                    </a:p>
                  </a:txBody>
                  <a:tcPr marL="0" marR="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EEBF7"/>
                    </a:solidFill>
                  </a:tcPr>
                </a:tc>
                <a:tc>
                  <a:txBody>
                    <a:bodyPr/>
                    <a:lstStyle/>
                    <a:p>
                      <a:pPr algn="ctr" rtl="0" fontAlgn="b"/>
                      <a:r>
                        <a:rPr lang="en-US" sz="1300" b="1" i="1" u="none" strike="noStrike" dirty="0">
                          <a:solidFill>
                            <a:srgbClr val="000000"/>
                          </a:solidFill>
                          <a:effectLst/>
                          <a:latin typeface="Calibri" panose="020F0502020204030204" pitchFamily="34" charset="0"/>
                        </a:rPr>
                        <a:t>Y-o-Y</a:t>
                      </a:r>
                    </a:p>
                  </a:txBody>
                  <a:tcPr marL="0" marR="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EEBF7"/>
                    </a:solidFill>
                  </a:tcPr>
                </a:tc>
                <a:extLst>
                  <a:ext uri="{0D108BD9-81ED-4DB2-BD59-A6C34878D82A}">
                    <a16:rowId xmlns:a16="http://schemas.microsoft.com/office/drawing/2014/main" val="2760864156"/>
                  </a:ext>
                </a:extLst>
              </a:tr>
              <a:tr h="228600">
                <a:tc>
                  <a:txBody>
                    <a:bodyPr/>
                    <a:lstStyle/>
                    <a:p>
                      <a:pPr algn="l" rtl="0" fontAlgn="ctr"/>
                      <a:r>
                        <a:rPr lang="en-US" sz="1300" b="1" i="0" u="none" strike="noStrike" dirty="0">
                          <a:solidFill>
                            <a:srgbClr val="000000"/>
                          </a:solidFill>
                          <a:effectLst/>
                          <a:latin typeface="Calibri" panose="020F0502020204030204" pitchFamily="34" charset="0"/>
                        </a:rPr>
                        <a:t>Income from Operations</a:t>
                      </a:r>
                    </a:p>
                  </a:txBody>
                  <a:tcPr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699</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fontAlgn="ctr"/>
                      <a:r>
                        <a:rPr lang="en-US" sz="1300" b="0" i="0" u="none" strike="noStrike" dirty="0">
                          <a:solidFill>
                            <a:srgbClr val="000000"/>
                          </a:solidFill>
                          <a:effectLst/>
                          <a:latin typeface="Arial" panose="020B0604020202020204" pitchFamily="34" charset="0"/>
                        </a:rPr>
                        <a:t>374</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87%</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660</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6%</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1,359</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fontAlgn="ctr"/>
                      <a:r>
                        <a:rPr lang="en-US" sz="1300" b="0" i="0" u="none" strike="noStrike" dirty="0">
                          <a:solidFill>
                            <a:srgbClr val="000000"/>
                          </a:solidFill>
                          <a:effectLst/>
                          <a:latin typeface="Arial" panose="020B0604020202020204" pitchFamily="34" charset="0"/>
                        </a:rPr>
                        <a:t>602</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126%</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824766867"/>
                  </a:ext>
                </a:extLst>
              </a:tr>
              <a:tr h="228600">
                <a:tc>
                  <a:txBody>
                    <a:bodyPr/>
                    <a:lstStyle/>
                    <a:p>
                      <a:pPr algn="l" rtl="0" fontAlgn="ctr"/>
                      <a:r>
                        <a:rPr lang="en-US" sz="1300" b="0" i="1" u="none" strike="noStrike" dirty="0">
                          <a:solidFill>
                            <a:srgbClr val="000000"/>
                          </a:solidFill>
                          <a:effectLst/>
                          <a:latin typeface="Calibri" panose="020F0502020204030204" pitchFamily="34" charset="0"/>
                        </a:rPr>
                        <a:t>RMC (%)</a:t>
                      </a:r>
                    </a:p>
                  </a:txBody>
                  <a:tcPr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73.3%</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fontAlgn="ctr"/>
                      <a:r>
                        <a:rPr lang="en-US" sz="1300" b="0" i="0" u="none" strike="noStrike" dirty="0">
                          <a:solidFill>
                            <a:srgbClr val="000000"/>
                          </a:solidFill>
                          <a:effectLst/>
                          <a:latin typeface="Arial" panose="020B0604020202020204" pitchFamily="34" charset="0"/>
                        </a:rPr>
                        <a:t>74.5%</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 </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73.8%</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 </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73.5%</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fontAlgn="ctr"/>
                      <a:r>
                        <a:rPr lang="en-US" sz="1300" b="0" i="0" u="none" strike="noStrike" dirty="0">
                          <a:solidFill>
                            <a:srgbClr val="000000"/>
                          </a:solidFill>
                          <a:effectLst/>
                          <a:latin typeface="Arial" panose="020B0604020202020204" pitchFamily="34" charset="0"/>
                        </a:rPr>
                        <a:t>73.3%</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 </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427117752"/>
                  </a:ext>
                </a:extLst>
              </a:tr>
              <a:tr h="228600">
                <a:tc>
                  <a:txBody>
                    <a:bodyPr/>
                    <a:lstStyle/>
                    <a:p>
                      <a:pPr algn="l" rtl="0" fontAlgn="ctr"/>
                      <a:r>
                        <a:rPr lang="en-US" sz="1300" b="0" i="0" u="none" strike="noStrike" dirty="0">
                          <a:solidFill>
                            <a:srgbClr val="000000"/>
                          </a:solidFill>
                          <a:effectLst/>
                          <a:latin typeface="Calibri" panose="020F0502020204030204" pitchFamily="34" charset="0"/>
                        </a:rPr>
                        <a:t>Employee Cost</a:t>
                      </a:r>
                    </a:p>
                  </a:txBody>
                  <a:tcPr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50</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fontAlgn="ctr"/>
                      <a:r>
                        <a:rPr lang="en-US" sz="1300" b="0" i="0" u="none" strike="noStrike" dirty="0">
                          <a:solidFill>
                            <a:srgbClr val="000000"/>
                          </a:solidFill>
                          <a:effectLst/>
                          <a:latin typeface="Arial" panose="020B0604020202020204" pitchFamily="34" charset="0"/>
                        </a:rPr>
                        <a:t>41</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 </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46</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 </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96</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fontAlgn="ctr"/>
                      <a:r>
                        <a:rPr lang="en-US" sz="1300" b="0" i="0" u="none" strike="noStrike" dirty="0">
                          <a:solidFill>
                            <a:srgbClr val="000000"/>
                          </a:solidFill>
                          <a:effectLst/>
                          <a:latin typeface="Arial" panose="020B0604020202020204" pitchFamily="34" charset="0"/>
                        </a:rPr>
                        <a:t>83</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 </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862272770"/>
                  </a:ext>
                </a:extLst>
              </a:tr>
              <a:tr h="228600">
                <a:tc>
                  <a:txBody>
                    <a:bodyPr/>
                    <a:lstStyle/>
                    <a:p>
                      <a:pPr algn="l" rtl="0" fontAlgn="ctr"/>
                      <a:r>
                        <a:rPr lang="en-US" sz="1300" b="0" i="0" u="none" strike="noStrike" dirty="0">
                          <a:solidFill>
                            <a:srgbClr val="000000"/>
                          </a:solidFill>
                          <a:effectLst/>
                          <a:latin typeface="Calibri" panose="020F0502020204030204" pitchFamily="34" charset="0"/>
                        </a:rPr>
                        <a:t>Other Expenses</a:t>
                      </a:r>
                    </a:p>
                  </a:txBody>
                  <a:tcPr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94</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fontAlgn="ctr"/>
                      <a:r>
                        <a:rPr lang="en-US" sz="1300" b="0" i="0" u="none" strike="noStrike" dirty="0">
                          <a:solidFill>
                            <a:srgbClr val="000000"/>
                          </a:solidFill>
                          <a:effectLst/>
                          <a:latin typeface="Arial" panose="020B0604020202020204" pitchFamily="34" charset="0"/>
                        </a:rPr>
                        <a:t>64</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 </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88</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 </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183</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fontAlgn="ctr"/>
                      <a:r>
                        <a:rPr lang="en-US" sz="1300" b="0" i="0" u="none" strike="noStrike" dirty="0">
                          <a:solidFill>
                            <a:srgbClr val="000000"/>
                          </a:solidFill>
                          <a:effectLst/>
                          <a:latin typeface="Arial" panose="020B0604020202020204" pitchFamily="34" charset="0"/>
                        </a:rPr>
                        <a:t>105</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 </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935989516"/>
                  </a:ext>
                </a:extLst>
              </a:tr>
              <a:tr h="228600">
                <a:tc>
                  <a:txBody>
                    <a:bodyPr/>
                    <a:lstStyle/>
                    <a:p>
                      <a:pPr algn="l" rtl="0" fontAlgn="ctr"/>
                      <a:r>
                        <a:rPr lang="en-US" sz="1300" b="1" i="0" u="none" strike="noStrike" dirty="0">
                          <a:solidFill>
                            <a:srgbClr val="000000"/>
                          </a:solidFill>
                          <a:effectLst/>
                          <a:latin typeface="Calibri" panose="020F0502020204030204" pitchFamily="34" charset="0"/>
                        </a:rPr>
                        <a:t>EBITDA</a:t>
                      </a:r>
                    </a:p>
                  </a:txBody>
                  <a:tcPr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43</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fontAlgn="ctr"/>
                      <a:r>
                        <a:rPr lang="en-US" sz="1300" b="0" i="0" u="none" strike="noStrike" dirty="0">
                          <a:solidFill>
                            <a:srgbClr val="000000"/>
                          </a:solidFill>
                          <a:effectLst/>
                          <a:latin typeface="Arial" panose="020B0604020202020204" pitchFamily="34" charset="0"/>
                        </a:rPr>
                        <a:t>(10)</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NM</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38</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12%</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81</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fontAlgn="ctr"/>
                      <a:r>
                        <a:rPr lang="en-US" sz="1300" b="0" i="0" u="none" strike="noStrike" dirty="0">
                          <a:solidFill>
                            <a:srgbClr val="000000"/>
                          </a:solidFill>
                          <a:effectLst/>
                          <a:latin typeface="Arial" panose="020B0604020202020204" pitchFamily="34" charset="0"/>
                        </a:rPr>
                        <a:t>(27)</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NM</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115957194"/>
                  </a:ext>
                </a:extLst>
              </a:tr>
              <a:tr h="228600">
                <a:tc>
                  <a:txBody>
                    <a:bodyPr/>
                    <a:lstStyle/>
                    <a:p>
                      <a:pPr algn="l" rtl="0" fontAlgn="ctr"/>
                      <a:r>
                        <a:rPr lang="en-US" sz="1300" b="0" i="1" u="none" strike="noStrike" dirty="0">
                          <a:solidFill>
                            <a:srgbClr val="000000"/>
                          </a:solidFill>
                          <a:effectLst/>
                          <a:latin typeface="Calibri" panose="020F0502020204030204" pitchFamily="34" charset="0"/>
                        </a:rPr>
                        <a:t>EBITDA Margin (%)</a:t>
                      </a:r>
                    </a:p>
                  </a:txBody>
                  <a:tcPr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6.1%</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fontAlgn="ctr"/>
                      <a:r>
                        <a:rPr lang="en-US" sz="1300" b="0" i="0" u="none" strike="noStrike" dirty="0">
                          <a:solidFill>
                            <a:srgbClr val="000000"/>
                          </a:solidFill>
                          <a:effectLst/>
                          <a:latin typeface="Arial" panose="020B0604020202020204" pitchFamily="34" charset="0"/>
                        </a:rPr>
                        <a:t>(2.7%)</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 </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5.8%</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 </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6.0%</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fontAlgn="ctr"/>
                      <a:r>
                        <a:rPr lang="en-US" sz="1300" b="0" i="0" u="none" strike="noStrike" dirty="0">
                          <a:solidFill>
                            <a:srgbClr val="000000"/>
                          </a:solidFill>
                          <a:effectLst/>
                          <a:latin typeface="Arial" panose="020B0604020202020204" pitchFamily="34" charset="0"/>
                        </a:rPr>
                        <a:t>(4.5%)</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 </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38749214"/>
                  </a:ext>
                </a:extLst>
              </a:tr>
              <a:tr h="228600">
                <a:tc>
                  <a:txBody>
                    <a:bodyPr/>
                    <a:lstStyle/>
                    <a:p>
                      <a:pPr algn="l" rtl="0" fontAlgn="ctr"/>
                      <a:r>
                        <a:rPr lang="en-US" sz="1300" b="1" i="0" u="none" strike="noStrike" dirty="0">
                          <a:solidFill>
                            <a:srgbClr val="000000"/>
                          </a:solidFill>
                          <a:effectLst/>
                          <a:latin typeface="Calibri" panose="020F0502020204030204" pitchFamily="34" charset="0"/>
                        </a:rPr>
                        <a:t>PAT</a:t>
                      </a:r>
                    </a:p>
                  </a:txBody>
                  <a:tcPr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32</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fontAlgn="ctr"/>
                      <a:r>
                        <a:rPr lang="en-US" sz="1300" b="0" i="0" u="none" strike="noStrike" dirty="0">
                          <a:solidFill>
                            <a:srgbClr val="000000"/>
                          </a:solidFill>
                          <a:effectLst/>
                          <a:latin typeface="Arial" panose="020B0604020202020204" pitchFamily="34" charset="0"/>
                        </a:rPr>
                        <a:t>(23)</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NM</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16</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NM</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48</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fontAlgn="ctr"/>
                      <a:r>
                        <a:rPr lang="en-US" sz="1300" b="0" i="0" u="none" strike="noStrike" dirty="0">
                          <a:solidFill>
                            <a:srgbClr val="000000"/>
                          </a:solidFill>
                          <a:effectLst/>
                          <a:latin typeface="Arial" panose="020B0604020202020204" pitchFamily="34" charset="0"/>
                        </a:rPr>
                        <a:t>(46)</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NM</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947964950"/>
                  </a:ext>
                </a:extLst>
              </a:tr>
              <a:tr h="228600">
                <a:tc>
                  <a:txBody>
                    <a:bodyPr/>
                    <a:lstStyle/>
                    <a:p>
                      <a:pPr algn="l" rtl="0" fontAlgn="b"/>
                      <a:r>
                        <a:rPr lang="en-US" sz="1300" b="0" i="1" u="none" strike="noStrike" dirty="0">
                          <a:solidFill>
                            <a:srgbClr val="000000"/>
                          </a:solidFill>
                          <a:effectLst/>
                          <a:latin typeface="Calibri" panose="020F0502020204030204" pitchFamily="34" charset="0"/>
                        </a:rPr>
                        <a:t>PAT Margin (%)</a:t>
                      </a:r>
                    </a:p>
                  </a:txBody>
                  <a:tcPr marR="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4.6%</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fontAlgn="ctr"/>
                      <a:r>
                        <a:rPr lang="en-US" sz="1300" b="0" i="0" u="none" strike="noStrike" dirty="0">
                          <a:solidFill>
                            <a:srgbClr val="000000"/>
                          </a:solidFill>
                          <a:effectLst/>
                          <a:latin typeface="Arial" panose="020B0604020202020204" pitchFamily="34" charset="0"/>
                        </a:rPr>
                        <a:t>(6.2%)</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 </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2.4%</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 </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3.6%</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fontAlgn="ctr"/>
                      <a:r>
                        <a:rPr lang="en-US" sz="1300" b="0" i="0" u="none" strike="noStrike" dirty="0">
                          <a:solidFill>
                            <a:srgbClr val="000000"/>
                          </a:solidFill>
                          <a:effectLst/>
                          <a:latin typeface="Arial" panose="020B0604020202020204" pitchFamily="34" charset="0"/>
                        </a:rPr>
                        <a:t>(7.6%)</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 </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4228081783"/>
                  </a:ext>
                </a:extLst>
              </a:tr>
            </a:tbl>
          </a:graphicData>
        </a:graphic>
      </p:graphicFrame>
      <p:graphicFrame>
        <p:nvGraphicFramePr>
          <p:cNvPr id="4" name="Table 3">
            <a:extLst>
              <a:ext uri="{FF2B5EF4-FFF2-40B4-BE49-F238E27FC236}">
                <a16:creationId xmlns:a16="http://schemas.microsoft.com/office/drawing/2014/main" id="{AC1A723C-87BD-A302-A166-50D478111944}"/>
              </a:ext>
            </a:extLst>
          </p:cNvPr>
          <p:cNvGraphicFramePr>
            <a:graphicFrameLocks noGrp="1"/>
          </p:cNvGraphicFramePr>
          <p:nvPr/>
        </p:nvGraphicFramePr>
        <p:xfrm>
          <a:off x="236808" y="3963584"/>
          <a:ext cx="11702248" cy="2286000"/>
        </p:xfrm>
        <a:graphic>
          <a:graphicData uri="http://schemas.openxmlformats.org/drawingml/2006/table">
            <a:tbl>
              <a:tblPr/>
              <a:tblGrid>
                <a:gridCol w="2457136">
                  <a:extLst>
                    <a:ext uri="{9D8B030D-6E8A-4147-A177-3AD203B41FA5}">
                      <a16:colId xmlns:a16="http://schemas.microsoft.com/office/drawing/2014/main" val="2630637555"/>
                    </a:ext>
                  </a:extLst>
                </a:gridCol>
                <a:gridCol w="1155639">
                  <a:extLst>
                    <a:ext uri="{9D8B030D-6E8A-4147-A177-3AD203B41FA5}">
                      <a16:colId xmlns:a16="http://schemas.microsoft.com/office/drawing/2014/main" val="495728142"/>
                    </a:ext>
                  </a:extLst>
                </a:gridCol>
                <a:gridCol w="1155639">
                  <a:extLst>
                    <a:ext uri="{9D8B030D-6E8A-4147-A177-3AD203B41FA5}">
                      <a16:colId xmlns:a16="http://schemas.microsoft.com/office/drawing/2014/main" val="958324517"/>
                    </a:ext>
                  </a:extLst>
                </a:gridCol>
                <a:gridCol w="1155639">
                  <a:extLst>
                    <a:ext uri="{9D8B030D-6E8A-4147-A177-3AD203B41FA5}">
                      <a16:colId xmlns:a16="http://schemas.microsoft.com/office/drawing/2014/main" val="492439200"/>
                    </a:ext>
                  </a:extLst>
                </a:gridCol>
                <a:gridCol w="1155639">
                  <a:extLst>
                    <a:ext uri="{9D8B030D-6E8A-4147-A177-3AD203B41FA5}">
                      <a16:colId xmlns:a16="http://schemas.microsoft.com/office/drawing/2014/main" val="2326977929"/>
                    </a:ext>
                  </a:extLst>
                </a:gridCol>
                <a:gridCol w="1155639">
                  <a:extLst>
                    <a:ext uri="{9D8B030D-6E8A-4147-A177-3AD203B41FA5}">
                      <a16:colId xmlns:a16="http://schemas.microsoft.com/office/drawing/2014/main" val="3504079250"/>
                    </a:ext>
                  </a:extLst>
                </a:gridCol>
                <a:gridCol w="1155639">
                  <a:extLst>
                    <a:ext uri="{9D8B030D-6E8A-4147-A177-3AD203B41FA5}">
                      <a16:colId xmlns:a16="http://schemas.microsoft.com/office/drawing/2014/main" val="2336274089"/>
                    </a:ext>
                  </a:extLst>
                </a:gridCol>
                <a:gridCol w="1155639">
                  <a:extLst>
                    <a:ext uri="{9D8B030D-6E8A-4147-A177-3AD203B41FA5}">
                      <a16:colId xmlns:a16="http://schemas.microsoft.com/office/drawing/2014/main" val="2254040889"/>
                    </a:ext>
                  </a:extLst>
                </a:gridCol>
                <a:gridCol w="1155639">
                  <a:extLst>
                    <a:ext uri="{9D8B030D-6E8A-4147-A177-3AD203B41FA5}">
                      <a16:colId xmlns:a16="http://schemas.microsoft.com/office/drawing/2014/main" val="3280335340"/>
                    </a:ext>
                  </a:extLst>
                </a:gridCol>
              </a:tblGrid>
              <a:tr h="228600">
                <a:tc>
                  <a:txBody>
                    <a:bodyPr/>
                    <a:lstStyle/>
                    <a:p>
                      <a:pPr algn="l" rtl="0" fontAlgn="b"/>
                      <a:r>
                        <a:rPr lang="en-US" sz="1300" b="1" i="0" u="none" strike="noStrike" dirty="0">
                          <a:solidFill>
                            <a:srgbClr val="000000"/>
                          </a:solidFill>
                          <a:effectLst/>
                          <a:latin typeface="Calibri" panose="020F0502020204030204" pitchFamily="34" charset="0"/>
                        </a:rPr>
                        <a:t>Particulars (Standalone)</a:t>
                      </a:r>
                    </a:p>
                  </a:txBody>
                  <a:tcPr marR="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a:noFill/>
                    </a:lnB>
                    <a:solidFill>
                      <a:srgbClr val="DEEBF7"/>
                    </a:solidFill>
                  </a:tcPr>
                </a:tc>
                <a:tc gridSpan="2">
                  <a:txBody>
                    <a:bodyPr/>
                    <a:lstStyle/>
                    <a:p>
                      <a:pPr algn="ctr" rtl="0" fontAlgn="b"/>
                      <a:r>
                        <a:rPr lang="en-US" sz="1300" b="1" i="0" u="none" strike="noStrike" dirty="0">
                          <a:solidFill>
                            <a:srgbClr val="000000"/>
                          </a:solidFill>
                          <a:effectLst/>
                          <a:latin typeface="Calibri" panose="020F0502020204030204" pitchFamily="34" charset="0"/>
                        </a:rPr>
                        <a:t>Q2</a:t>
                      </a:r>
                    </a:p>
                  </a:txBody>
                  <a:tcPr marL="0" marR="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EEBF7"/>
                    </a:solidFill>
                  </a:tcPr>
                </a:tc>
                <a:tc hMerge="1">
                  <a:txBody>
                    <a:bodyPr/>
                    <a:lstStyle/>
                    <a:p>
                      <a:endParaRPr lang="en-US"/>
                    </a:p>
                  </a:txBody>
                  <a:tcPr/>
                </a:tc>
                <a:tc>
                  <a:txBody>
                    <a:bodyPr/>
                    <a:lstStyle/>
                    <a:p>
                      <a:pPr algn="ctr" rtl="0" fontAlgn="b"/>
                      <a:r>
                        <a:rPr lang="en-US" sz="1300" b="1" i="1" u="none" strike="noStrike" dirty="0">
                          <a:solidFill>
                            <a:srgbClr val="000000"/>
                          </a:solidFill>
                          <a:effectLst/>
                          <a:latin typeface="Calibri" panose="020F0502020204030204" pitchFamily="34" charset="0"/>
                        </a:rPr>
                        <a:t>Growth (%)</a:t>
                      </a:r>
                    </a:p>
                  </a:txBody>
                  <a:tcPr marL="0" marR="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EEBF7"/>
                    </a:solidFill>
                  </a:tcPr>
                </a:tc>
                <a:tc>
                  <a:txBody>
                    <a:bodyPr/>
                    <a:lstStyle/>
                    <a:p>
                      <a:pPr algn="ctr" rtl="0" fontAlgn="b"/>
                      <a:r>
                        <a:rPr lang="en-US" sz="1300" b="1" i="0" u="none" strike="noStrike" dirty="0">
                          <a:solidFill>
                            <a:srgbClr val="000000"/>
                          </a:solidFill>
                          <a:effectLst/>
                          <a:latin typeface="Calibri" panose="020F0502020204030204" pitchFamily="34" charset="0"/>
                        </a:rPr>
                        <a:t>Q1</a:t>
                      </a:r>
                    </a:p>
                  </a:txBody>
                  <a:tcPr marL="0" marR="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EEBF7"/>
                    </a:solidFill>
                  </a:tcPr>
                </a:tc>
                <a:tc>
                  <a:txBody>
                    <a:bodyPr/>
                    <a:lstStyle/>
                    <a:p>
                      <a:pPr algn="ctr" rtl="0" fontAlgn="b"/>
                      <a:r>
                        <a:rPr lang="en-US" sz="1300" b="1" i="1" u="none" strike="noStrike" dirty="0">
                          <a:solidFill>
                            <a:srgbClr val="000000"/>
                          </a:solidFill>
                          <a:effectLst/>
                          <a:latin typeface="Calibri" panose="020F0502020204030204" pitchFamily="34" charset="0"/>
                        </a:rPr>
                        <a:t>Growth (%)</a:t>
                      </a:r>
                    </a:p>
                  </a:txBody>
                  <a:tcPr marL="0" marR="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EEBF7"/>
                    </a:solidFill>
                  </a:tcPr>
                </a:tc>
                <a:tc gridSpan="2">
                  <a:txBody>
                    <a:bodyPr/>
                    <a:lstStyle/>
                    <a:p>
                      <a:pPr algn="ctr" rtl="0" fontAlgn="b"/>
                      <a:r>
                        <a:rPr lang="en-US" sz="1300" b="1" i="0" u="none" strike="noStrike" dirty="0">
                          <a:solidFill>
                            <a:srgbClr val="000000"/>
                          </a:solidFill>
                          <a:effectLst/>
                          <a:latin typeface="Calibri" panose="020F0502020204030204" pitchFamily="34" charset="0"/>
                        </a:rPr>
                        <a:t>H1</a:t>
                      </a:r>
                    </a:p>
                  </a:txBody>
                  <a:tcPr marL="0" marR="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EEBF7"/>
                    </a:solidFill>
                  </a:tcPr>
                </a:tc>
                <a:tc hMerge="1">
                  <a:txBody>
                    <a:bodyPr/>
                    <a:lstStyle/>
                    <a:p>
                      <a:endParaRPr lang="en-US"/>
                    </a:p>
                  </a:txBody>
                  <a:tcPr/>
                </a:tc>
                <a:tc>
                  <a:txBody>
                    <a:bodyPr/>
                    <a:lstStyle/>
                    <a:p>
                      <a:pPr algn="ctr" rtl="0" fontAlgn="b"/>
                      <a:r>
                        <a:rPr lang="en-US" sz="1300" b="1" i="1" u="none" strike="noStrike" dirty="0">
                          <a:solidFill>
                            <a:srgbClr val="000000"/>
                          </a:solidFill>
                          <a:effectLst/>
                          <a:latin typeface="Calibri" panose="020F0502020204030204" pitchFamily="34" charset="0"/>
                        </a:rPr>
                        <a:t>Growth (%)</a:t>
                      </a:r>
                    </a:p>
                  </a:txBody>
                  <a:tcPr marL="0" marR="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EEBF7"/>
                    </a:solidFill>
                  </a:tcPr>
                </a:tc>
                <a:extLst>
                  <a:ext uri="{0D108BD9-81ED-4DB2-BD59-A6C34878D82A}">
                    <a16:rowId xmlns:a16="http://schemas.microsoft.com/office/drawing/2014/main" val="3572319269"/>
                  </a:ext>
                </a:extLst>
              </a:tr>
              <a:tr h="228600">
                <a:tc>
                  <a:txBody>
                    <a:bodyPr/>
                    <a:lstStyle/>
                    <a:p>
                      <a:pPr algn="l" rtl="0" fontAlgn="b"/>
                      <a:r>
                        <a:rPr lang="en-US" sz="1300" b="1" i="0" u="none" strike="noStrike" dirty="0">
                          <a:solidFill>
                            <a:srgbClr val="000000"/>
                          </a:solidFill>
                          <a:effectLst/>
                          <a:latin typeface="Calibri" panose="020F0502020204030204" pitchFamily="34" charset="0"/>
                        </a:rPr>
                        <a:t>(Rs. Cr.) </a:t>
                      </a:r>
                    </a:p>
                  </a:txBody>
                  <a:tcPr marR="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w="12700" cap="flat" cmpd="sng" algn="ctr">
                      <a:solidFill>
                        <a:srgbClr val="A6A6A6"/>
                      </a:solidFill>
                      <a:prstDash val="solid"/>
                      <a:round/>
                      <a:headEnd type="none" w="med" len="med"/>
                      <a:tailEnd type="none" w="med" len="med"/>
                    </a:lnB>
                    <a:solidFill>
                      <a:srgbClr val="DEEBF7"/>
                    </a:solidFill>
                  </a:tcPr>
                </a:tc>
                <a:tc>
                  <a:txBody>
                    <a:bodyPr/>
                    <a:lstStyle/>
                    <a:p>
                      <a:pPr algn="ctr" rtl="0" fontAlgn="b"/>
                      <a:r>
                        <a:rPr lang="en-US" sz="1300" b="1" i="0" u="none" strike="noStrike" dirty="0">
                          <a:solidFill>
                            <a:srgbClr val="000000"/>
                          </a:solidFill>
                          <a:effectLst/>
                          <a:latin typeface="Calibri" panose="020F0502020204030204" pitchFamily="34" charset="0"/>
                        </a:rPr>
                        <a:t>FY23</a:t>
                      </a:r>
                    </a:p>
                  </a:txBody>
                  <a:tcPr marL="0" marR="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EEBF7"/>
                    </a:solidFill>
                  </a:tcPr>
                </a:tc>
                <a:tc>
                  <a:txBody>
                    <a:bodyPr/>
                    <a:lstStyle/>
                    <a:p>
                      <a:pPr algn="ctr" rtl="0" fontAlgn="b"/>
                      <a:r>
                        <a:rPr lang="en-US" sz="1300" b="1" i="0" u="none" strike="noStrike" dirty="0">
                          <a:solidFill>
                            <a:srgbClr val="000000"/>
                          </a:solidFill>
                          <a:effectLst/>
                          <a:latin typeface="Calibri" panose="020F0502020204030204" pitchFamily="34" charset="0"/>
                        </a:rPr>
                        <a:t>FY22</a:t>
                      </a:r>
                    </a:p>
                  </a:txBody>
                  <a:tcPr marL="0" marR="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EEBF7"/>
                    </a:solidFill>
                  </a:tcPr>
                </a:tc>
                <a:tc>
                  <a:txBody>
                    <a:bodyPr/>
                    <a:lstStyle/>
                    <a:p>
                      <a:pPr algn="ctr" rtl="0" fontAlgn="b"/>
                      <a:r>
                        <a:rPr lang="en-US" sz="1300" b="1" i="1" u="none" strike="noStrike" dirty="0">
                          <a:solidFill>
                            <a:srgbClr val="000000"/>
                          </a:solidFill>
                          <a:effectLst/>
                          <a:latin typeface="Calibri" panose="020F0502020204030204" pitchFamily="34" charset="0"/>
                        </a:rPr>
                        <a:t>Y-o-Y</a:t>
                      </a:r>
                    </a:p>
                  </a:txBody>
                  <a:tcPr marL="0" marR="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EEBF7"/>
                    </a:solidFill>
                  </a:tcPr>
                </a:tc>
                <a:tc>
                  <a:txBody>
                    <a:bodyPr/>
                    <a:lstStyle/>
                    <a:p>
                      <a:pPr algn="ctr" rtl="0" fontAlgn="b"/>
                      <a:r>
                        <a:rPr lang="en-US" sz="1300" b="1" i="0" u="none" strike="noStrike" dirty="0">
                          <a:solidFill>
                            <a:srgbClr val="000000"/>
                          </a:solidFill>
                          <a:effectLst/>
                          <a:latin typeface="Calibri" panose="020F0502020204030204" pitchFamily="34" charset="0"/>
                        </a:rPr>
                        <a:t>FY23</a:t>
                      </a:r>
                    </a:p>
                  </a:txBody>
                  <a:tcPr marL="0" marR="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EEBF7"/>
                    </a:solidFill>
                  </a:tcPr>
                </a:tc>
                <a:tc>
                  <a:txBody>
                    <a:bodyPr/>
                    <a:lstStyle/>
                    <a:p>
                      <a:pPr algn="ctr" rtl="0" fontAlgn="b"/>
                      <a:r>
                        <a:rPr lang="en-US" sz="1300" b="1" i="1" u="none" strike="noStrike" dirty="0">
                          <a:solidFill>
                            <a:srgbClr val="000000"/>
                          </a:solidFill>
                          <a:effectLst/>
                          <a:latin typeface="Calibri" panose="020F0502020204030204" pitchFamily="34" charset="0"/>
                        </a:rPr>
                        <a:t>Q-o-Q</a:t>
                      </a:r>
                    </a:p>
                  </a:txBody>
                  <a:tcPr marL="0" marR="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EEBF7"/>
                    </a:solidFill>
                  </a:tcPr>
                </a:tc>
                <a:tc>
                  <a:txBody>
                    <a:bodyPr/>
                    <a:lstStyle/>
                    <a:p>
                      <a:pPr algn="ctr" rtl="0" fontAlgn="b"/>
                      <a:r>
                        <a:rPr lang="en-US" sz="1300" b="1" i="0" u="none" strike="noStrike" dirty="0">
                          <a:solidFill>
                            <a:srgbClr val="000000"/>
                          </a:solidFill>
                          <a:effectLst/>
                          <a:latin typeface="Calibri" panose="020F0502020204030204" pitchFamily="34" charset="0"/>
                        </a:rPr>
                        <a:t>FY23</a:t>
                      </a:r>
                    </a:p>
                  </a:txBody>
                  <a:tcPr marL="0" marR="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EEBF7"/>
                    </a:solidFill>
                  </a:tcPr>
                </a:tc>
                <a:tc>
                  <a:txBody>
                    <a:bodyPr/>
                    <a:lstStyle/>
                    <a:p>
                      <a:pPr algn="ctr" rtl="0" fontAlgn="b"/>
                      <a:r>
                        <a:rPr lang="en-US" sz="1300" b="1" i="0" u="none" strike="noStrike" dirty="0">
                          <a:solidFill>
                            <a:srgbClr val="000000"/>
                          </a:solidFill>
                          <a:effectLst/>
                          <a:latin typeface="Calibri" panose="020F0502020204030204" pitchFamily="34" charset="0"/>
                        </a:rPr>
                        <a:t>FY22</a:t>
                      </a:r>
                    </a:p>
                  </a:txBody>
                  <a:tcPr marL="0" marR="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EEBF7"/>
                    </a:solidFill>
                  </a:tcPr>
                </a:tc>
                <a:tc>
                  <a:txBody>
                    <a:bodyPr/>
                    <a:lstStyle/>
                    <a:p>
                      <a:pPr algn="ctr" rtl="0" fontAlgn="b"/>
                      <a:r>
                        <a:rPr lang="en-US" sz="1300" b="1" i="1" u="none" strike="noStrike" dirty="0">
                          <a:solidFill>
                            <a:srgbClr val="000000"/>
                          </a:solidFill>
                          <a:effectLst/>
                          <a:latin typeface="Calibri" panose="020F0502020204030204" pitchFamily="34" charset="0"/>
                        </a:rPr>
                        <a:t>Y-o-Y</a:t>
                      </a:r>
                    </a:p>
                  </a:txBody>
                  <a:tcPr marL="0" marR="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EEBF7"/>
                    </a:solidFill>
                  </a:tcPr>
                </a:tc>
                <a:extLst>
                  <a:ext uri="{0D108BD9-81ED-4DB2-BD59-A6C34878D82A}">
                    <a16:rowId xmlns:a16="http://schemas.microsoft.com/office/drawing/2014/main" val="3024594082"/>
                  </a:ext>
                </a:extLst>
              </a:tr>
              <a:tr h="228600">
                <a:tc>
                  <a:txBody>
                    <a:bodyPr/>
                    <a:lstStyle/>
                    <a:p>
                      <a:pPr algn="l" rtl="0" fontAlgn="ctr"/>
                      <a:r>
                        <a:rPr lang="en-US" sz="1300" b="1" i="0" u="none" strike="noStrike" dirty="0">
                          <a:solidFill>
                            <a:srgbClr val="000000"/>
                          </a:solidFill>
                          <a:effectLst/>
                          <a:latin typeface="Calibri" panose="020F0502020204030204" pitchFamily="34" charset="0"/>
                        </a:rPr>
                        <a:t>Income from Operations</a:t>
                      </a:r>
                    </a:p>
                  </a:txBody>
                  <a:tcPr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374</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fontAlgn="ctr"/>
                      <a:r>
                        <a:rPr lang="en-US" sz="1300" b="0" i="0" u="none" strike="noStrike" dirty="0">
                          <a:solidFill>
                            <a:srgbClr val="000000"/>
                          </a:solidFill>
                          <a:effectLst/>
                          <a:latin typeface="Arial" panose="020B0604020202020204" pitchFamily="34" charset="0"/>
                        </a:rPr>
                        <a:t>284</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32%</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374</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0.2%</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748</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fontAlgn="ctr"/>
                      <a:r>
                        <a:rPr lang="en-US" sz="1300" b="0" i="0" u="none" strike="noStrike" dirty="0">
                          <a:solidFill>
                            <a:srgbClr val="000000"/>
                          </a:solidFill>
                          <a:effectLst/>
                          <a:latin typeface="Arial" panose="020B0604020202020204" pitchFamily="34" charset="0"/>
                        </a:rPr>
                        <a:t>498</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50%</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405980225"/>
                  </a:ext>
                </a:extLst>
              </a:tr>
              <a:tr h="228600">
                <a:tc>
                  <a:txBody>
                    <a:bodyPr/>
                    <a:lstStyle/>
                    <a:p>
                      <a:pPr algn="l" rtl="0" fontAlgn="ctr"/>
                      <a:r>
                        <a:rPr lang="en-US" sz="1300" b="0" i="1" u="none" strike="noStrike" dirty="0">
                          <a:solidFill>
                            <a:srgbClr val="000000"/>
                          </a:solidFill>
                          <a:effectLst/>
                          <a:latin typeface="Calibri" panose="020F0502020204030204" pitchFamily="34" charset="0"/>
                        </a:rPr>
                        <a:t>RMC (%)</a:t>
                      </a:r>
                    </a:p>
                  </a:txBody>
                  <a:tcPr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71.6%</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fontAlgn="ctr"/>
                      <a:r>
                        <a:rPr lang="en-US" sz="1300" b="0" i="0" u="none" strike="noStrike" dirty="0">
                          <a:solidFill>
                            <a:srgbClr val="000000"/>
                          </a:solidFill>
                          <a:effectLst/>
                          <a:latin typeface="Arial" panose="020B0604020202020204" pitchFamily="34" charset="0"/>
                        </a:rPr>
                        <a:t>72.0%</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 </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72.9%</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 </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72.2%</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fontAlgn="ctr"/>
                      <a:r>
                        <a:rPr lang="en-US" sz="1300" b="0" i="0" u="none" strike="noStrike" dirty="0">
                          <a:solidFill>
                            <a:srgbClr val="000000"/>
                          </a:solidFill>
                          <a:effectLst/>
                          <a:latin typeface="Arial" panose="020B0604020202020204" pitchFamily="34" charset="0"/>
                        </a:rPr>
                        <a:t>71.2%</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 </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766231612"/>
                  </a:ext>
                </a:extLst>
              </a:tr>
              <a:tr h="228600">
                <a:tc>
                  <a:txBody>
                    <a:bodyPr/>
                    <a:lstStyle/>
                    <a:p>
                      <a:pPr algn="l" rtl="0" fontAlgn="ctr"/>
                      <a:r>
                        <a:rPr lang="en-US" sz="1300" b="0" i="0" u="none" strike="noStrike" dirty="0">
                          <a:solidFill>
                            <a:srgbClr val="000000"/>
                          </a:solidFill>
                          <a:effectLst/>
                          <a:latin typeface="Calibri" panose="020F0502020204030204" pitchFamily="34" charset="0"/>
                        </a:rPr>
                        <a:t>Employee Cost</a:t>
                      </a:r>
                    </a:p>
                  </a:txBody>
                  <a:tcPr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29</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fontAlgn="ctr"/>
                      <a:r>
                        <a:rPr lang="en-US" sz="1300" b="0" i="0" u="none" strike="noStrike" dirty="0">
                          <a:solidFill>
                            <a:srgbClr val="000000"/>
                          </a:solidFill>
                          <a:effectLst/>
                          <a:latin typeface="Arial" panose="020B0604020202020204" pitchFamily="34" charset="0"/>
                        </a:rPr>
                        <a:t>34</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 </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29</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 </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58</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fontAlgn="ctr"/>
                      <a:r>
                        <a:rPr lang="en-US" sz="1300" b="0" i="0" u="none" strike="noStrike" dirty="0">
                          <a:solidFill>
                            <a:srgbClr val="000000"/>
                          </a:solidFill>
                          <a:effectLst/>
                          <a:latin typeface="Arial" panose="020B0604020202020204" pitchFamily="34" charset="0"/>
                        </a:rPr>
                        <a:t>69</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 </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121721556"/>
                  </a:ext>
                </a:extLst>
              </a:tr>
              <a:tr h="228600">
                <a:tc>
                  <a:txBody>
                    <a:bodyPr/>
                    <a:lstStyle/>
                    <a:p>
                      <a:pPr algn="l" rtl="0" fontAlgn="ctr"/>
                      <a:r>
                        <a:rPr lang="en-US" sz="1300" b="0" i="0" u="none" strike="noStrike" dirty="0">
                          <a:solidFill>
                            <a:srgbClr val="000000"/>
                          </a:solidFill>
                          <a:effectLst/>
                          <a:latin typeface="Calibri" panose="020F0502020204030204" pitchFamily="34" charset="0"/>
                        </a:rPr>
                        <a:t>Other Expenses</a:t>
                      </a:r>
                    </a:p>
                  </a:txBody>
                  <a:tcPr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44</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fontAlgn="ctr"/>
                      <a:r>
                        <a:rPr lang="en-US" sz="1300" b="0" i="0" u="none" strike="noStrike" dirty="0">
                          <a:solidFill>
                            <a:srgbClr val="000000"/>
                          </a:solidFill>
                          <a:effectLst/>
                          <a:latin typeface="Arial" panose="020B0604020202020204" pitchFamily="34" charset="0"/>
                        </a:rPr>
                        <a:t>41</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 </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45</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 </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89</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fontAlgn="ctr"/>
                      <a:r>
                        <a:rPr lang="en-US" sz="1300" b="0" i="0" u="none" strike="noStrike" dirty="0">
                          <a:solidFill>
                            <a:srgbClr val="000000"/>
                          </a:solidFill>
                          <a:effectLst/>
                          <a:latin typeface="Arial" panose="020B0604020202020204" pitchFamily="34" charset="0"/>
                        </a:rPr>
                        <a:t>76</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 </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129708654"/>
                  </a:ext>
                </a:extLst>
              </a:tr>
              <a:tr h="228600">
                <a:tc>
                  <a:txBody>
                    <a:bodyPr/>
                    <a:lstStyle/>
                    <a:p>
                      <a:pPr algn="l" rtl="0" fontAlgn="ctr"/>
                      <a:r>
                        <a:rPr lang="en-US" sz="1300" b="1" i="0" u="none" strike="noStrike" dirty="0">
                          <a:solidFill>
                            <a:srgbClr val="000000"/>
                          </a:solidFill>
                          <a:effectLst/>
                          <a:latin typeface="Calibri" panose="020F0502020204030204" pitchFamily="34" charset="0"/>
                        </a:rPr>
                        <a:t>EBITDA</a:t>
                      </a:r>
                    </a:p>
                  </a:txBody>
                  <a:tcPr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33</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fontAlgn="ctr"/>
                      <a:r>
                        <a:rPr lang="en-US" sz="1300" b="0" i="0" u="none" strike="noStrike" dirty="0">
                          <a:solidFill>
                            <a:srgbClr val="000000"/>
                          </a:solidFill>
                          <a:effectLst/>
                          <a:latin typeface="Arial" panose="020B0604020202020204" pitchFamily="34" charset="0"/>
                        </a:rPr>
                        <a:t>4</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644%</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27</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21%</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61</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fontAlgn="ctr"/>
                      <a:r>
                        <a:rPr lang="en-US" sz="1300" b="0" i="0" u="none" strike="noStrike" dirty="0">
                          <a:solidFill>
                            <a:srgbClr val="000000"/>
                          </a:solidFill>
                          <a:effectLst/>
                          <a:latin typeface="Arial" panose="020B0604020202020204" pitchFamily="34" charset="0"/>
                        </a:rPr>
                        <a:t>(2)</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NM</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4022885533"/>
                  </a:ext>
                </a:extLst>
              </a:tr>
              <a:tr h="228600">
                <a:tc>
                  <a:txBody>
                    <a:bodyPr/>
                    <a:lstStyle/>
                    <a:p>
                      <a:pPr algn="l" rtl="0" fontAlgn="ctr"/>
                      <a:r>
                        <a:rPr lang="en-US" sz="1300" b="0" i="1" u="none" strike="noStrike" dirty="0">
                          <a:solidFill>
                            <a:srgbClr val="000000"/>
                          </a:solidFill>
                          <a:effectLst/>
                          <a:latin typeface="Calibri" panose="020F0502020204030204" pitchFamily="34" charset="0"/>
                        </a:rPr>
                        <a:t>EBITDA Margin (%)</a:t>
                      </a:r>
                    </a:p>
                  </a:txBody>
                  <a:tcPr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8.9%</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fontAlgn="ctr"/>
                      <a:r>
                        <a:rPr lang="en-US" sz="1300" b="0" i="0" u="none" strike="noStrike" dirty="0">
                          <a:solidFill>
                            <a:srgbClr val="000000"/>
                          </a:solidFill>
                          <a:effectLst/>
                          <a:latin typeface="Arial" panose="020B0604020202020204" pitchFamily="34" charset="0"/>
                        </a:rPr>
                        <a:t>1.6%</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 </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7.3%</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 </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8.1%</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fontAlgn="ctr"/>
                      <a:r>
                        <a:rPr lang="en-US" sz="1300" b="0" i="0" u="none" strike="noStrike" dirty="0">
                          <a:solidFill>
                            <a:srgbClr val="000000"/>
                          </a:solidFill>
                          <a:effectLst/>
                          <a:latin typeface="Arial" panose="020B0604020202020204" pitchFamily="34" charset="0"/>
                        </a:rPr>
                        <a:t>(0.3%)</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 </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543367112"/>
                  </a:ext>
                </a:extLst>
              </a:tr>
              <a:tr h="228600">
                <a:tc>
                  <a:txBody>
                    <a:bodyPr/>
                    <a:lstStyle/>
                    <a:p>
                      <a:pPr algn="l" rtl="0" fontAlgn="ctr"/>
                      <a:r>
                        <a:rPr lang="en-US" sz="1300" b="1" i="0" u="none" strike="noStrike" dirty="0">
                          <a:solidFill>
                            <a:srgbClr val="000000"/>
                          </a:solidFill>
                          <a:effectLst/>
                          <a:latin typeface="Calibri" panose="020F0502020204030204" pitchFamily="34" charset="0"/>
                        </a:rPr>
                        <a:t>PAT</a:t>
                      </a:r>
                    </a:p>
                  </a:txBody>
                  <a:tcPr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23</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fontAlgn="ctr"/>
                      <a:r>
                        <a:rPr lang="en-US" sz="1300" b="0" i="0" u="none" strike="noStrike" dirty="0">
                          <a:solidFill>
                            <a:srgbClr val="000000"/>
                          </a:solidFill>
                          <a:effectLst/>
                          <a:latin typeface="Arial" panose="020B0604020202020204" pitchFamily="34" charset="0"/>
                        </a:rPr>
                        <a:t>8</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171%</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36</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(36%)</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58</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fontAlgn="ctr"/>
                      <a:r>
                        <a:rPr lang="en-US" sz="1300" b="0" i="0" u="none" strike="noStrike" dirty="0">
                          <a:solidFill>
                            <a:srgbClr val="000000"/>
                          </a:solidFill>
                          <a:effectLst/>
                          <a:latin typeface="Arial" panose="020B0604020202020204" pitchFamily="34" charset="0"/>
                        </a:rPr>
                        <a:t>2</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3016%</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676041457"/>
                  </a:ext>
                </a:extLst>
              </a:tr>
              <a:tr h="228600">
                <a:tc>
                  <a:txBody>
                    <a:bodyPr/>
                    <a:lstStyle/>
                    <a:p>
                      <a:pPr algn="l" rtl="0" fontAlgn="b"/>
                      <a:r>
                        <a:rPr lang="en-US" sz="1300" b="0" i="1" u="none" strike="noStrike" dirty="0">
                          <a:solidFill>
                            <a:srgbClr val="000000"/>
                          </a:solidFill>
                          <a:effectLst/>
                          <a:latin typeface="Calibri" panose="020F0502020204030204" pitchFamily="34" charset="0"/>
                        </a:rPr>
                        <a:t>PAT Margin (%)</a:t>
                      </a:r>
                    </a:p>
                  </a:txBody>
                  <a:tcPr marR="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6.1%</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fontAlgn="ctr"/>
                      <a:r>
                        <a:rPr lang="en-US" sz="1300" b="0" i="0" u="none" strike="noStrike" dirty="0">
                          <a:solidFill>
                            <a:srgbClr val="000000"/>
                          </a:solidFill>
                          <a:effectLst/>
                          <a:latin typeface="Arial" panose="020B0604020202020204" pitchFamily="34" charset="0"/>
                        </a:rPr>
                        <a:t>2.9%</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 </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9.5%</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 </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7.8%</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fontAlgn="ctr"/>
                      <a:r>
                        <a:rPr lang="en-US" sz="1300" b="0" i="0" u="none" strike="noStrike" dirty="0">
                          <a:solidFill>
                            <a:srgbClr val="000000"/>
                          </a:solidFill>
                          <a:effectLst/>
                          <a:latin typeface="Arial" panose="020B0604020202020204" pitchFamily="34" charset="0"/>
                        </a:rPr>
                        <a:t>0.4%</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rPr>
                        <a:t> </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994304073"/>
                  </a:ext>
                </a:extLst>
              </a:tr>
            </a:tbl>
          </a:graphicData>
        </a:graphic>
      </p:graphicFrame>
    </p:spTree>
    <p:extLst>
      <p:ext uri="{BB962C8B-B14F-4D97-AF65-F5344CB8AC3E}">
        <p14:creationId xmlns:p14="http://schemas.microsoft.com/office/powerpoint/2010/main" val="3313397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D21BAF9-A1C2-E290-62BD-418F6A1842C1}"/>
              </a:ext>
            </a:extLst>
          </p:cNvPr>
          <p:cNvSpPr txBox="1">
            <a:spLocks/>
          </p:cNvSpPr>
          <p:nvPr/>
        </p:nvSpPr>
        <p:spPr>
          <a:xfrm>
            <a:off x="197929" y="132994"/>
            <a:ext cx="9944878" cy="784802"/>
          </a:xfrm>
          <a:prstGeom prst="rect">
            <a:avLst/>
          </a:prstGeom>
        </p:spPr>
        <p:txBody>
          <a:bodyPr anchor="ctr">
            <a:normAutofit fontScale="97500"/>
          </a:bodyPr>
          <a:lstStyle>
            <a:lvl1pPr algn="l" defTabSz="1079906" rtl="0" eaLnBrk="1" latinLnBrk="0" hangingPunct="1">
              <a:lnSpc>
                <a:spcPct val="90000"/>
              </a:lnSpc>
              <a:spcBef>
                <a:spcPct val="0"/>
              </a:spcBef>
              <a:buNone/>
              <a:defRPr sz="5196" kern="1200">
                <a:solidFill>
                  <a:schemeClr val="tx1"/>
                </a:solidFill>
                <a:latin typeface="+mj-lt"/>
                <a:ea typeface="+mj-ea"/>
                <a:cs typeface="+mj-cs"/>
              </a:defRPr>
            </a:lvl1pPr>
          </a:lstStyle>
          <a:p>
            <a:r>
              <a:rPr lang="en-US" sz="2800" b="1" dirty="0">
                <a:solidFill>
                  <a:schemeClr val="bg1"/>
                </a:solidFill>
                <a:latin typeface="Calibri" panose="020F0502020204030204" pitchFamily="34" charset="0"/>
                <a:cs typeface="Arial" panose="020B0604020202020204" pitchFamily="34" charset="0"/>
              </a:rPr>
              <a:t>Segment volume</a:t>
            </a:r>
          </a:p>
        </p:txBody>
      </p:sp>
      <p:graphicFrame>
        <p:nvGraphicFramePr>
          <p:cNvPr id="2" name="Table 1">
            <a:extLst>
              <a:ext uri="{FF2B5EF4-FFF2-40B4-BE49-F238E27FC236}">
                <a16:creationId xmlns:a16="http://schemas.microsoft.com/office/drawing/2014/main" id="{B0B37FAC-60BC-730F-644D-0290920ABB5B}"/>
              </a:ext>
            </a:extLst>
          </p:cNvPr>
          <p:cNvGraphicFramePr>
            <a:graphicFrameLocks noGrp="1"/>
          </p:cNvGraphicFramePr>
          <p:nvPr>
            <p:extLst>
              <p:ext uri="{D42A27DB-BD31-4B8C-83A1-F6EECF244321}">
                <p14:modId xmlns:p14="http://schemas.microsoft.com/office/powerpoint/2010/main" val="2401869221"/>
              </p:ext>
            </p:extLst>
          </p:nvPr>
        </p:nvGraphicFramePr>
        <p:xfrm>
          <a:off x="599912" y="1680088"/>
          <a:ext cx="10992176" cy="3993985"/>
        </p:xfrm>
        <a:graphic>
          <a:graphicData uri="http://schemas.openxmlformats.org/drawingml/2006/table">
            <a:tbl>
              <a:tblPr/>
              <a:tblGrid>
                <a:gridCol w="1883248">
                  <a:extLst>
                    <a:ext uri="{9D8B030D-6E8A-4147-A177-3AD203B41FA5}">
                      <a16:colId xmlns:a16="http://schemas.microsoft.com/office/drawing/2014/main" val="763201327"/>
                    </a:ext>
                  </a:extLst>
                </a:gridCol>
                <a:gridCol w="1138616">
                  <a:extLst>
                    <a:ext uri="{9D8B030D-6E8A-4147-A177-3AD203B41FA5}">
                      <a16:colId xmlns:a16="http://schemas.microsoft.com/office/drawing/2014/main" val="3492166216"/>
                    </a:ext>
                  </a:extLst>
                </a:gridCol>
                <a:gridCol w="1138616">
                  <a:extLst>
                    <a:ext uri="{9D8B030D-6E8A-4147-A177-3AD203B41FA5}">
                      <a16:colId xmlns:a16="http://schemas.microsoft.com/office/drawing/2014/main" val="3954462618"/>
                    </a:ext>
                  </a:extLst>
                </a:gridCol>
                <a:gridCol w="1138616">
                  <a:extLst>
                    <a:ext uri="{9D8B030D-6E8A-4147-A177-3AD203B41FA5}">
                      <a16:colId xmlns:a16="http://schemas.microsoft.com/office/drawing/2014/main" val="4094362861"/>
                    </a:ext>
                  </a:extLst>
                </a:gridCol>
                <a:gridCol w="1138616">
                  <a:extLst>
                    <a:ext uri="{9D8B030D-6E8A-4147-A177-3AD203B41FA5}">
                      <a16:colId xmlns:a16="http://schemas.microsoft.com/office/drawing/2014/main" val="3260093115"/>
                    </a:ext>
                  </a:extLst>
                </a:gridCol>
                <a:gridCol w="1138616">
                  <a:extLst>
                    <a:ext uri="{9D8B030D-6E8A-4147-A177-3AD203B41FA5}">
                      <a16:colId xmlns:a16="http://schemas.microsoft.com/office/drawing/2014/main" val="3973752694"/>
                    </a:ext>
                  </a:extLst>
                </a:gridCol>
                <a:gridCol w="1138616">
                  <a:extLst>
                    <a:ext uri="{9D8B030D-6E8A-4147-A177-3AD203B41FA5}">
                      <a16:colId xmlns:a16="http://schemas.microsoft.com/office/drawing/2014/main" val="3035535160"/>
                    </a:ext>
                  </a:extLst>
                </a:gridCol>
                <a:gridCol w="1138616">
                  <a:extLst>
                    <a:ext uri="{9D8B030D-6E8A-4147-A177-3AD203B41FA5}">
                      <a16:colId xmlns:a16="http://schemas.microsoft.com/office/drawing/2014/main" val="1290361526"/>
                    </a:ext>
                  </a:extLst>
                </a:gridCol>
                <a:gridCol w="1138616">
                  <a:extLst>
                    <a:ext uri="{9D8B030D-6E8A-4147-A177-3AD203B41FA5}">
                      <a16:colId xmlns:a16="http://schemas.microsoft.com/office/drawing/2014/main" val="440714360"/>
                    </a:ext>
                  </a:extLst>
                </a:gridCol>
              </a:tblGrid>
              <a:tr h="954713">
                <a:tc rowSpan="2">
                  <a:txBody>
                    <a:bodyPr/>
                    <a:lstStyle/>
                    <a:p>
                      <a:pPr algn="l" rtl="0" fontAlgn="ctr"/>
                      <a:r>
                        <a:rPr lang="en-US" sz="1600" b="1" i="0" u="none" strike="noStrike" dirty="0">
                          <a:solidFill>
                            <a:srgbClr val="FFFFFF"/>
                          </a:solidFill>
                          <a:effectLst/>
                          <a:latin typeface="Calibri" panose="020F0502020204030204" pitchFamily="34" charset="0"/>
                        </a:rPr>
                        <a:t>Volumes (Units)</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gridSpan="2">
                  <a:txBody>
                    <a:bodyPr/>
                    <a:lstStyle/>
                    <a:p>
                      <a:pPr algn="ctr" rtl="0" fontAlgn="ctr"/>
                      <a:r>
                        <a:rPr lang="en-US" sz="1600" b="1" i="0" u="none" strike="noStrike" dirty="0">
                          <a:solidFill>
                            <a:srgbClr val="FFFFFF"/>
                          </a:solidFill>
                          <a:effectLst/>
                          <a:latin typeface="Calibri" panose="020F0502020204030204" pitchFamily="34" charset="0"/>
                        </a:rPr>
                        <a:t>Q2</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hMerge="1">
                  <a:txBody>
                    <a:bodyPr/>
                    <a:lstStyle/>
                    <a:p>
                      <a:endParaRPr lang="en-US"/>
                    </a:p>
                  </a:txBody>
                  <a:tcPr/>
                </a:tc>
                <a:tc>
                  <a:txBody>
                    <a:bodyPr/>
                    <a:lstStyle/>
                    <a:p>
                      <a:pPr algn="ctr" rtl="0" fontAlgn="ctr"/>
                      <a:r>
                        <a:rPr lang="en-US" sz="1600" b="1" i="0" u="none" strike="noStrike" dirty="0">
                          <a:solidFill>
                            <a:srgbClr val="FFFFFF"/>
                          </a:solidFill>
                          <a:effectLst/>
                          <a:latin typeface="Calibri" panose="020F0502020204030204" pitchFamily="34" charset="0"/>
                        </a:rPr>
                        <a:t>Growth (%)</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a:txBody>
                    <a:bodyPr/>
                    <a:lstStyle/>
                    <a:p>
                      <a:pPr algn="ctr" rtl="0" fontAlgn="ctr"/>
                      <a:r>
                        <a:rPr lang="en-US" sz="1600" b="1" i="0" u="none" strike="noStrike" dirty="0">
                          <a:solidFill>
                            <a:srgbClr val="FFFFFF"/>
                          </a:solidFill>
                          <a:effectLst/>
                          <a:latin typeface="Calibri" panose="020F0502020204030204" pitchFamily="34" charset="0"/>
                        </a:rPr>
                        <a:t>Q1</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a:txBody>
                    <a:bodyPr/>
                    <a:lstStyle/>
                    <a:p>
                      <a:pPr algn="ctr" rtl="0" fontAlgn="ctr"/>
                      <a:r>
                        <a:rPr lang="en-US" sz="1600" b="1" i="0" u="none" strike="noStrike" dirty="0">
                          <a:solidFill>
                            <a:srgbClr val="FFFFFF"/>
                          </a:solidFill>
                          <a:effectLst/>
                          <a:latin typeface="Calibri" panose="020F0502020204030204" pitchFamily="34" charset="0"/>
                        </a:rPr>
                        <a:t>Growth (%)</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gridSpan="2">
                  <a:txBody>
                    <a:bodyPr/>
                    <a:lstStyle/>
                    <a:p>
                      <a:pPr algn="ctr" rtl="0" fontAlgn="ctr"/>
                      <a:r>
                        <a:rPr lang="en-US" sz="1600" b="1" i="0" u="none" strike="noStrike" dirty="0">
                          <a:solidFill>
                            <a:srgbClr val="FFFFFF"/>
                          </a:solidFill>
                          <a:effectLst/>
                          <a:latin typeface="Calibri" panose="020F0502020204030204" pitchFamily="34" charset="0"/>
                        </a:rPr>
                        <a:t>H1</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hMerge="1">
                  <a:txBody>
                    <a:bodyPr/>
                    <a:lstStyle/>
                    <a:p>
                      <a:endParaRPr lang="en-US"/>
                    </a:p>
                  </a:txBody>
                  <a:tcPr/>
                </a:tc>
                <a:tc>
                  <a:txBody>
                    <a:bodyPr/>
                    <a:lstStyle/>
                    <a:p>
                      <a:pPr algn="ctr" rtl="0" fontAlgn="ctr"/>
                      <a:r>
                        <a:rPr lang="en-US" sz="1600" b="1" i="0" u="none" strike="noStrike" dirty="0">
                          <a:solidFill>
                            <a:srgbClr val="FFFFFF"/>
                          </a:solidFill>
                          <a:effectLst/>
                          <a:latin typeface="Calibri" panose="020F0502020204030204" pitchFamily="34" charset="0"/>
                        </a:rPr>
                        <a:t>Growth (%)</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extLst>
                  <a:ext uri="{0D108BD9-81ED-4DB2-BD59-A6C34878D82A}">
                    <a16:rowId xmlns:a16="http://schemas.microsoft.com/office/drawing/2014/main" val="2849771268"/>
                  </a:ext>
                </a:extLst>
              </a:tr>
              <a:tr h="333575">
                <a:tc vMerge="1">
                  <a:txBody>
                    <a:bodyPr/>
                    <a:lstStyle/>
                    <a:p>
                      <a:endParaRPr lang="en-US"/>
                    </a:p>
                  </a:txBody>
                  <a:tcPr/>
                </a:tc>
                <a:tc>
                  <a:txBody>
                    <a:bodyPr/>
                    <a:lstStyle/>
                    <a:p>
                      <a:pPr algn="ctr" rtl="0" fontAlgn="ctr"/>
                      <a:r>
                        <a:rPr lang="en-US" sz="1600" b="1" i="0" u="none" strike="noStrike" dirty="0">
                          <a:solidFill>
                            <a:srgbClr val="FFFFFF"/>
                          </a:solidFill>
                          <a:effectLst/>
                          <a:latin typeface="Calibri" panose="020F0502020204030204" pitchFamily="34" charset="0"/>
                        </a:rPr>
                        <a:t>FY23</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a:txBody>
                    <a:bodyPr/>
                    <a:lstStyle/>
                    <a:p>
                      <a:pPr algn="ctr" rtl="0" fontAlgn="ctr"/>
                      <a:r>
                        <a:rPr lang="en-US" sz="1600" b="1" i="0" u="none" strike="noStrike" dirty="0">
                          <a:solidFill>
                            <a:srgbClr val="FFFFFF"/>
                          </a:solidFill>
                          <a:effectLst/>
                          <a:latin typeface="Calibri" panose="020F0502020204030204" pitchFamily="34" charset="0"/>
                        </a:rPr>
                        <a:t>FY22</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a:txBody>
                    <a:bodyPr/>
                    <a:lstStyle/>
                    <a:p>
                      <a:pPr algn="ctr" rtl="0" fontAlgn="ctr"/>
                      <a:r>
                        <a:rPr lang="en-US" sz="1600" b="1" i="0" u="none" strike="noStrike" dirty="0">
                          <a:solidFill>
                            <a:srgbClr val="FFFFFF"/>
                          </a:solidFill>
                          <a:effectLst/>
                          <a:latin typeface="Calibri" panose="020F0502020204030204" pitchFamily="34" charset="0"/>
                        </a:rPr>
                        <a:t>Y-o-Y</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a:txBody>
                    <a:bodyPr/>
                    <a:lstStyle/>
                    <a:p>
                      <a:pPr algn="ctr" rtl="0" fontAlgn="ctr"/>
                      <a:r>
                        <a:rPr lang="en-US" sz="1600" b="1" i="0" u="none" strike="noStrike" dirty="0">
                          <a:solidFill>
                            <a:srgbClr val="FFFFFF"/>
                          </a:solidFill>
                          <a:effectLst/>
                          <a:latin typeface="Calibri" panose="020F0502020204030204" pitchFamily="34" charset="0"/>
                        </a:rPr>
                        <a:t>FY23</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a:txBody>
                    <a:bodyPr/>
                    <a:lstStyle/>
                    <a:p>
                      <a:pPr algn="ctr" rtl="0" fontAlgn="ctr"/>
                      <a:r>
                        <a:rPr lang="en-US" sz="1600" b="1" i="0" u="none" strike="noStrike" dirty="0">
                          <a:solidFill>
                            <a:srgbClr val="FFFFFF"/>
                          </a:solidFill>
                          <a:effectLst/>
                          <a:latin typeface="Calibri" panose="020F0502020204030204" pitchFamily="34" charset="0"/>
                        </a:rPr>
                        <a:t>Q-o-Q</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a:txBody>
                    <a:bodyPr/>
                    <a:lstStyle/>
                    <a:p>
                      <a:pPr algn="ctr" rtl="0" fontAlgn="ctr"/>
                      <a:r>
                        <a:rPr lang="en-US" sz="1600" b="1" i="0" u="none" strike="noStrike" dirty="0">
                          <a:solidFill>
                            <a:srgbClr val="FFFFFF"/>
                          </a:solidFill>
                          <a:effectLst/>
                          <a:latin typeface="Calibri" panose="020F0502020204030204" pitchFamily="34" charset="0"/>
                        </a:rPr>
                        <a:t>FY23</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a:txBody>
                    <a:bodyPr/>
                    <a:lstStyle/>
                    <a:p>
                      <a:pPr algn="ctr" rtl="0" fontAlgn="ctr"/>
                      <a:r>
                        <a:rPr lang="en-US" sz="1600" b="1" i="0" u="none" strike="noStrike" dirty="0">
                          <a:solidFill>
                            <a:srgbClr val="FFFFFF"/>
                          </a:solidFill>
                          <a:effectLst/>
                          <a:latin typeface="Calibri" panose="020F0502020204030204" pitchFamily="34" charset="0"/>
                        </a:rPr>
                        <a:t>FY22</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a:txBody>
                    <a:bodyPr/>
                    <a:lstStyle/>
                    <a:p>
                      <a:pPr algn="ctr" rtl="0" fontAlgn="ctr"/>
                      <a:r>
                        <a:rPr lang="en-US" sz="1600" b="1" i="0" u="none" strike="noStrike" dirty="0">
                          <a:solidFill>
                            <a:srgbClr val="FFFFFF"/>
                          </a:solidFill>
                          <a:effectLst/>
                          <a:latin typeface="Calibri" panose="020F0502020204030204" pitchFamily="34" charset="0"/>
                        </a:rPr>
                        <a:t>Y-o-Y</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extLst>
                  <a:ext uri="{0D108BD9-81ED-4DB2-BD59-A6C34878D82A}">
                    <a16:rowId xmlns:a16="http://schemas.microsoft.com/office/drawing/2014/main" val="521692367"/>
                  </a:ext>
                </a:extLst>
              </a:tr>
              <a:tr h="368082">
                <a:tc>
                  <a:txBody>
                    <a:bodyPr/>
                    <a:lstStyle/>
                    <a:p>
                      <a:pPr algn="l" rtl="0" fontAlgn="ctr"/>
                      <a:r>
                        <a:rPr lang="en-US" sz="1600" b="0" i="0" u="none" strike="noStrike" dirty="0">
                          <a:solidFill>
                            <a:srgbClr val="000000"/>
                          </a:solidFill>
                          <a:effectLst/>
                          <a:latin typeface="Calibri" panose="020F0502020204030204" pitchFamily="34" charset="0"/>
                        </a:rPr>
                        <a:t>Auto Engines</a:t>
                      </a:r>
                    </a:p>
                  </a:txBody>
                  <a:tcPr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panose="020B0604020202020204" pitchFamily="34" charset="0"/>
                        </a:rPr>
                        <a:t>16,207 </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panose="020B0604020202020204" pitchFamily="34" charset="0"/>
                        </a:rPr>
                        <a:t>8,667 </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panose="020B0604020202020204" pitchFamily="34" charset="0"/>
                        </a:rPr>
                        <a:t>87%</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panose="020B0604020202020204" pitchFamily="34" charset="0"/>
                        </a:rPr>
                        <a:t>16,112 </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panose="020B0604020202020204" pitchFamily="34" charset="0"/>
                        </a:rPr>
                        <a:t>1%</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panose="020B0604020202020204" pitchFamily="34" charset="0"/>
                        </a:rPr>
                        <a:t>32,319 </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panose="020B0604020202020204" pitchFamily="34" charset="0"/>
                        </a:rPr>
                        <a:t>18,093 </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panose="020B0604020202020204" pitchFamily="34" charset="0"/>
                        </a:rPr>
                        <a:t>79%</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900369435"/>
                  </a:ext>
                </a:extLst>
              </a:tr>
              <a:tr h="368082">
                <a:tc>
                  <a:txBody>
                    <a:bodyPr/>
                    <a:lstStyle/>
                    <a:p>
                      <a:pPr algn="l" rtl="0" fontAlgn="ctr"/>
                      <a:r>
                        <a:rPr lang="en-US" sz="1600" b="0" i="0" u="none" strike="noStrike" dirty="0">
                          <a:solidFill>
                            <a:srgbClr val="000000"/>
                          </a:solidFill>
                          <a:effectLst/>
                          <a:latin typeface="Calibri" panose="020F0502020204030204" pitchFamily="34" charset="0"/>
                        </a:rPr>
                        <a:t>Non-Auto Engines</a:t>
                      </a:r>
                    </a:p>
                  </a:txBody>
                  <a:tcPr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panose="020B0604020202020204" pitchFamily="34" charset="0"/>
                        </a:rPr>
                        <a:t>9,563 </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panose="020B0604020202020204" pitchFamily="34" charset="0"/>
                        </a:rPr>
                        <a:t>11,032 </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panose="020B0604020202020204" pitchFamily="34" charset="0"/>
                        </a:rPr>
                        <a:t>(13%)</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panose="020B0604020202020204" pitchFamily="34" charset="0"/>
                        </a:rPr>
                        <a:t>10,110 </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panose="020B0604020202020204" pitchFamily="34" charset="0"/>
                        </a:rPr>
                        <a:t>(5%)</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panose="020B0604020202020204" pitchFamily="34" charset="0"/>
                        </a:rPr>
                        <a:t>19,673 </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panose="020B0604020202020204" pitchFamily="34" charset="0"/>
                        </a:rPr>
                        <a:t>20,479 </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panose="020B0604020202020204" pitchFamily="34" charset="0"/>
                        </a:rPr>
                        <a:t>(4%)</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61836465"/>
                  </a:ext>
                </a:extLst>
              </a:tr>
              <a:tr h="368082">
                <a:tc>
                  <a:txBody>
                    <a:bodyPr/>
                    <a:lstStyle/>
                    <a:p>
                      <a:pPr algn="l" rtl="0" fontAlgn="ctr"/>
                      <a:r>
                        <a:rPr lang="en-US" sz="1600" b="1" i="0" u="none" strike="noStrike" dirty="0">
                          <a:solidFill>
                            <a:srgbClr val="000000"/>
                          </a:solidFill>
                          <a:effectLst/>
                          <a:latin typeface="Calibri" panose="020F0502020204030204" pitchFamily="34" charset="0"/>
                        </a:rPr>
                        <a:t>Engines</a:t>
                      </a:r>
                    </a:p>
                  </a:txBody>
                  <a:tcPr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ctr" fontAlgn="ctr"/>
                      <a:r>
                        <a:rPr lang="en-US" sz="1600" b="0" i="0" u="none" strike="noStrike" dirty="0">
                          <a:solidFill>
                            <a:srgbClr val="000000"/>
                          </a:solidFill>
                          <a:effectLst/>
                          <a:latin typeface="Arial" panose="020B0604020202020204" pitchFamily="34" charset="0"/>
                        </a:rPr>
                        <a:t>25,770 </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ctr" fontAlgn="ctr"/>
                      <a:r>
                        <a:rPr lang="en-US" sz="1600" b="0" i="0" u="none" strike="noStrike" dirty="0">
                          <a:solidFill>
                            <a:srgbClr val="000000"/>
                          </a:solidFill>
                          <a:effectLst/>
                          <a:latin typeface="Arial" panose="020B0604020202020204" pitchFamily="34" charset="0"/>
                        </a:rPr>
                        <a:t>19,699 </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ctr" fontAlgn="ctr"/>
                      <a:r>
                        <a:rPr lang="en-US" sz="1600" b="0" i="0" u="none" strike="noStrike" dirty="0">
                          <a:solidFill>
                            <a:srgbClr val="000000"/>
                          </a:solidFill>
                          <a:effectLst/>
                          <a:latin typeface="Arial" panose="020B0604020202020204" pitchFamily="34" charset="0"/>
                        </a:rPr>
                        <a:t>31%</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BDBDB"/>
                    </a:solidFill>
                  </a:tcPr>
                </a:tc>
                <a:tc>
                  <a:txBody>
                    <a:bodyPr/>
                    <a:lstStyle/>
                    <a:p>
                      <a:pPr algn="ctr" fontAlgn="ctr"/>
                      <a:r>
                        <a:rPr lang="en-US" sz="1600" b="0" i="0" u="none" strike="noStrike" dirty="0">
                          <a:solidFill>
                            <a:srgbClr val="000000"/>
                          </a:solidFill>
                          <a:effectLst/>
                          <a:latin typeface="Arial" panose="020B0604020202020204" pitchFamily="34" charset="0"/>
                        </a:rPr>
                        <a:t>26,222 </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ctr" fontAlgn="ctr"/>
                      <a:r>
                        <a:rPr lang="en-US" sz="1600" b="0" i="0" u="none" strike="noStrike" dirty="0">
                          <a:solidFill>
                            <a:srgbClr val="000000"/>
                          </a:solidFill>
                          <a:effectLst/>
                          <a:latin typeface="Arial" panose="020B0604020202020204" pitchFamily="34" charset="0"/>
                        </a:rPr>
                        <a:t>(2%)</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BDBDB"/>
                    </a:solidFill>
                  </a:tcPr>
                </a:tc>
                <a:tc>
                  <a:txBody>
                    <a:bodyPr/>
                    <a:lstStyle/>
                    <a:p>
                      <a:pPr algn="ctr" fontAlgn="ctr"/>
                      <a:r>
                        <a:rPr lang="en-US" sz="1600" b="0" i="0" u="none" strike="noStrike" dirty="0">
                          <a:solidFill>
                            <a:srgbClr val="000000"/>
                          </a:solidFill>
                          <a:effectLst/>
                          <a:latin typeface="Arial" panose="020B0604020202020204" pitchFamily="34" charset="0"/>
                        </a:rPr>
                        <a:t>51,992 </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ctr" fontAlgn="ctr"/>
                      <a:r>
                        <a:rPr lang="en-US" sz="1600" b="0" i="0" u="none" strike="noStrike" dirty="0">
                          <a:solidFill>
                            <a:srgbClr val="000000"/>
                          </a:solidFill>
                          <a:effectLst/>
                          <a:latin typeface="Arial" panose="020B0604020202020204" pitchFamily="34" charset="0"/>
                        </a:rPr>
                        <a:t>38,572 </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ctr" fontAlgn="ctr"/>
                      <a:r>
                        <a:rPr lang="en-US" sz="1600" b="0" i="0" u="none" strike="noStrike" dirty="0">
                          <a:solidFill>
                            <a:srgbClr val="000000"/>
                          </a:solidFill>
                          <a:effectLst/>
                          <a:latin typeface="Arial" panose="020B0604020202020204" pitchFamily="34" charset="0"/>
                        </a:rPr>
                        <a:t>35%</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BDBDB"/>
                    </a:solidFill>
                  </a:tcPr>
                </a:tc>
                <a:extLst>
                  <a:ext uri="{0D108BD9-81ED-4DB2-BD59-A6C34878D82A}">
                    <a16:rowId xmlns:a16="http://schemas.microsoft.com/office/drawing/2014/main" val="986386126"/>
                  </a:ext>
                </a:extLst>
              </a:tr>
              <a:tr h="368082">
                <a:tc>
                  <a:txBody>
                    <a:bodyPr/>
                    <a:lstStyle/>
                    <a:p>
                      <a:pPr algn="l" rtl="0" fontAlgn="ctr"/>
                      <a:r>
                        <a:rPr lang="en-US" sz="1600" b="1" i="0" u="none" strike="noStrike" dirty="0">
                          <a:solidFill>
                            <a:srgbClr val="000000"/>
                          </a:solidFill>
                          <a:effectLst/>
                          <a:latin typeface="Calibri" panose="020F0502020204030204" pitchFamily="34" charset="0"/>
                        </a:rPr>
                        <a:t>Non-Auto Applications</a:t>
                      </a:r>
                    </a:p>
                  </a:txBody>
                  <a:tcPr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ctr" fontAlgn="ctr"/>
                      <a:r>
                        <a:rPr lang="en-US" sz="1600" b="0" i="0" u="none" strike="noStrike" dirty="0">
                          <a:solidFill>
                            <a:srgbClr val="000000"/>
                          </a:solidFill>
                          <a:effectLst/>
                          <a:latin typeface="Arial" panose="020B0604020202020204" pitchFamily="34" charset="0"/>
                        </a:rPr>
                        <a:t>3,704 </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ctr" fontAlgn="ctr"/>
                      <a:r>
                        <a:rPr lang="en-US" sz="1600" b="0" i="0" u="none" strike="noStrike" dirty="0">
                          <a:solidFill>
                            <a:srgbClr val="000000"/>
                          </a:solidFill>
                          <a:effectLst/>
                          <a:latin typeface="Arial" panose="020B0604020202020204" pitchFamily="34" charset="0"/>
                        </a:rPr>
                        <a:t>9,845 </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ctr" fontAlgn="ctr"/>
                      <a:r>
                        <a:rPr lang="en-US" sz="1600" b="0" i="0" u="none" strike="noStrike" dirty="0">
                          <a:solidFill>
                            <a:srgbClr val="000000"/>
                          </a:solidFill>
                          <a:effectLst/>
                          <a:latin typeface="Arial" panose="020B0604020202020204" pitchFamily="34" charset="0"/>
                        </a:rPr>
                        <a:t>(62%)</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BDBDB"/>
                    </a:solidFill>
                  </a:tcPr>
                </a:tc>
                <a:tc>
                  <a:txBody>
                    <a:bodyPr/>
                    <a:lstStyle/>
                    <a:p>
                      <a:pPr algn="ctr" fontAlgn="ctr"/>
                      <a:r>
                        <a:rPr lang="en-US" sz="1600" b="0" i="0" u="none" strike="noStrike" dirty="0">
                          <a:solidFill>
                            <a:srgbClr val="000000"/>
                          </a:solidFill>
                          <a:effectLst/>
                          <a:latin typeface="Arial" panose="020B0604020202020204" pitchFamily="34" charset="0"/>
                        </a:rPr>
                        <a:t>9,279 </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ctr" fontAlgn="ctr"/>
                      <a:r>
                        <a:rPr lang="en-US" sz="1600" b="0" i="0" u="none" strike="noStrike" dirty="0">
                          <a:solidFill>
                            <a:srgbClr val="000000"/>
                          </a:solidFill>
                          <a:effectLst/>
                          <a:latin typeface="Arial" panose="020B0604020202020204" pitchFamily="34" charset="0"/>
                        </a:rPr>
                        <a:t>(60%)</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BDBDB"/>
                    </a:solidFill>
                  </a:tcPr>
                </a:tc>
                <a:tc>
                  <a:txBody>
                    <a:bodyPr/>
                    <a:lstStyle/>
                    <a:p>
                      <a:pPr algn="ctr" fontAlgn="ctr"/>
                      <a:r>
                        <a:rPr lang="en-US" sz="1600" b="0" i="0" u="none" strike="noStrike" dirty="0">
                          <a:solidFill>
                            <a:srgbClr val="000000"/>
                          </a:solidFill>
                          <a:effectLst/>
                          <a:latin typeface="Arial" panose="020B0604020202020204" pitchFamily="34" charset="0"/>
                        </a:rPr>
                        <a:t>12,983 </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ctr" fontAlgn="ctr"/>
                      <a:r>
                        <a:rPr lang="en-US" sz="1600" b="0" i="0" u="none" strike="noStrike" dirty="0">
                          <a:solidFill>
                            <a:srgbClr val="000000"/>
                          </a:solidFill>
                          <a:effectLst/>
                          <a:latin typeface="Arial" panose="020B0604020202020204" pitchFamily="34" charset="0"/>
                        </a:rPr>
                        <a:t>17,286 </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ctr" fontAlgn="ctr"/>
                      <a:r>
                        <a:rPr lang="en-US" sz="1600" b="0" i="0" u="none" strike="noStrike" dirty="0">
                          <a:solidFill>
                            <a:srgbClr val="000000"/>
                          </a:solidFill>
                          <a:effectLst/>
                          <a:latin typeface="Arial" panose="020B0604020202020204" pitchFamily="34" charset="0"/>
                        </a:rPr>
                        <a:t>(25%)</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BDBDB"/>
                    </a:solidFill>
                  </a:tcPr>
                </a:tc>
                <a:extLst>
                  <a:ext uri="{0D108BD9-81ED-4DB2-BD59-A6C34878D82A}">
                    <a16:rowId xmlns:a16="http://schemas.microsoft.com/office/drawing/2014/main" val="4161527252"/>
                  </a:ext>
                </a:extLst>
              </a:tr>
              <a:tr h="368082">
                <a:tc>
                  <a:txBody>
                    <a:bodyPr/>
                    <a:lstStyle/>
                    <a:p>
                      <a:pPr algn="l" rtl="0" fontAlgn="ctr"/>
                      <a:r>
                        <a:rPr lang="en-US" sz="1600" b="0" i="0" u="none" strike="noStrike" dirty="0">
                          <a:solidFill>
                            <a:srgbClr val="000000"/>
                          </a:solidFill>
                          <a:effectLst/>
                          <a:latin typeface="Calibri" panose="020F0502020204030204" pitchFamily="34" charset="0"/>
                        </a:rPr>
                        <a:t>E-2W</a:t>
                      </a:r>
                    </a:p>
                  </a:txBody>
                  <a:tcPr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panose="020B0604020202020204" pitchFamily="34" charset="0"/>
                        </a:rPr>
                        <a:t>30,873 </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panose="020B0604020202020204" pitchFamily="34" charset="0"/>
                        </a:rPr>
                        <a:t>10,103 </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panose="020B0604020202020204" pitchFamily="34" charset="0"/>
                        </a:rPr>
                        <a:t>206%</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panose="020B0604020202020204" pitchFamily="34" charset="0"/>
                        </a:rPr>
                        <a:t>28,787 </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panose="020B0604020202020204" pitchFamily="34" charset="0"/>
                        </a:rPr>
                        <a:t>7%</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panose="020B0604020202020204" pitchFamily="34" charset="0"/>
                        </a:rPr>
                        <a:t>59,660 </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panose="020B0604020202020204" pitchFamily="34" charset="0"/>
                        </a:rPr>
                        <a:t>11,486 </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panose="020B0604020202020204" pitchFamily="34" charset="0"/>
                        </a:rPr>
                        <a:t>419%</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043807392"/>
                  </a:ext>
                </a:extLst>
              </a:tr>
              <a:tr h="368082">
                <a:tc>
                  <a:txBody>
                    <a:bodyPr/>
                    <a:lstStyle/>
                    <a:p>
                      <a:pPr algn="l" rtl="0" fontAlgn="ctr"/>
                      <a:r>
                        <a:rPr lang="en-US" sz="1600" b="0" i="0" u="none" strike="noStrike" dirty="0">
                          <a:solidFill>
                            <a:srgbClr val="000000"/>
                          </a:solidFill>
                          <a:effectLst/>
                          <a:latin typeface="Calibri" panose="020F0502020204030204" pitchFamily="34" charset="0"/>
                        </a:rPr>
                        <a:t>E-3W</a:t>
                      </a:r>
                    </a:p>
                  </a:txBody>
                  <a:tcPr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panose="020B0604020202020204" pitchFamily="34" charset="0"/>
                        </a:rPr>
                        <a:t>2,070 </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panose="020B0604020202020204" pitchFamily="34" charset="0"/>
                        </a:rPr>
                        <a:t>3,177 </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panose="020B0604020202020204" pitchFamily="34" charset="0"/>
                        </a:rPr>
                        <a:t>(35%)</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panose="020B0604020202020204" pitchFamily="34" charset="0"/>
                        </a:rPr>
                        <a:t>790 </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panose="020B0604020202020204" pitchFamily="34" charset="0"/>
                        </a:rPr>
                        <a:t>162%</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panose="020B0604020202020204" pitchFamily="34" charset="0"/>
                        </a:rPr>
                        <a:t>2,860 </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panose="020B0604020202020204" pitchFamily="34" charset="0"/>
                        </a:rPr>
                        <a:t>3,947 </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panose="020B0604020202020204" pitchFamily="34" charset="0"/>
                        </a:rPr>
                        <a:t>(28%)</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479627854"/>
                  </a:ext>
                </a:extLst>
              </a:tr>
              <a:tr h="368082">
                <a:tc>
                  <a:txBody>
                    <a:bodyPr/>
                    <a:lstStyle/>
                    <a:p>
                      <a:pPr algn="l" rtl="0" fontAlgn="ctr"/>
                      <a:r>
                        <a:rPr lang="en-US" sz="1600" b="1" i="0" u="none" strike="noStrike" dirty="0">
                          <a:solidFill>
                            <a:srgbClr val="000000"/>
                          </a:solidFill>
                          <a:effectLst/>
                          <a:latin typeface="Calibri" panose="020F0502020204030204" pitchFamily="34" charset="0"/>
                        </a:rPr>
                        <a:t>E-Mobility Products</a:t>
                      </a:r>
                    </a:p>
                  </a:txBody>
                  <a:tcPr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ctr" fontAlgn="ctr"/>
                      <a:r>
                        <a:rPr lang="en-US" sz="1600" b="0" i="0" u="none" strike="noStrike" dirty="0">
                          <a:solidFill>
                            <a:srgbClr val="000000"/>
                          </a:solidFill>
                          <a:effectLst/>
                          <a:latin typeface="Arial" panose="020B0604020202020204" pitchFamily="34" charset="0"/>
                        </a:rPr>
                        <a:t>32,943 </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ctr" fontAlgn="ctr"/>
                      <a:r>
                        <a:rPr lang="en-US" sz="1600" b="0" i="0" u="none" strike="noStrike" dirty="0">
                          <a:solidFill>
                            <a:srgbClr val="000000"/>
                          </a:solidFill>
                          <a:effectLst/>
                          <a:latin typeface="Arial" panose="020B0604020202020204" pitchFamily="34" charset="0"/>
                        </a:rPr>
                        <a:t>13,280 </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ctr" fontAlgn="ctr"/>
                      <a:r>
                        <a:rPr lang="en-US" sz="1600" b="0" i="0" u="none" strike="noStrike" dirty="0">
                          <a:solidFill>
                            <a:srgbClr val="000000"/>
                          </a:solidFill>
                          <a:effectLst/>
                          <a:latin typeface="Arial" panose="020B0604020202020204" pitchFamily="34" charset="0"/>
                        </a:rPr>
                        <a:t>148%</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BDBDB"/>
                    </a:solidFill>
                  </a:tcPr>
                </a:tc>
                <a:tc>
                  <a:txBody>
                    <a:bodyPr/>
                    <a:lstStyle/>
                    <a:p>
                      <a:pPr algn="ctr" fontAlgn="ctr"/>
                      <a:r>
                        <a:rPr lang="en-US" sz="1600" b="0" i="0" u="none" strike="noStrike" dirty="0">
                          <a:solidFill>
                            <a:srgbClr val="000000"/>
                          </a:solidFill>
                          <a:effectLst/>
                          <a:latin typeface="Arial" panose="020B0604020202020204" pitchFamily="34" charset="0"/>
                        </a:rPr>
                        <a:t>29,577 </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ctr" fontAlgn="ctr"/>
                      <a:r>
                        <a:rPr lang="en-US" sz="1600" b="0" i="0" u="none" strike="noStrike" dirty="0">
                          <a:solidFill>
                            <a:srgbClr val="000000"/>
                          </a:solidFill>
                          <a:effectLst/>
                          <a:latin typeface="Arial" panose="020B0604020202020204" pitchFamily="34" charset="0"/>
                        </a:rPr>
                        <a:t>11%</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BDBDB"/>
                    </a:solidFill>
                  </a:tcPr>
                </a:tc>
                <a:tc>
                  <a:txBody>
                    <a:bodyPr/>
                    <a:lstStyle/>
                    <a:p>
                      <a:pPr algn="ctr" fontAlgn="ctr"/>
                      <a:r>
                        <a:rPr lang="en-US" sz="1600" b="0" i="0" u="none" strike="noStrike" dirty="0">
                          <a:solidFill>
                            <a:srgbClr val="000000"/>
                          </a:solidFill>
                          <a:effectLst/>
                          <a:latin typeface="Arial" panose="020B0604020202020204" pitchFamily="34" charset="0"/>
                        </a:rPr>
                        <a:t>62,520 </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ctr" fontAlgn="ctr"/>
                      <a:r>
                        <a:rPr lang="en-US" sz="1600" b="0" i="0" u="none" strike="noStrike" dirty="0">
                          <a:solidFill>
                            <a:srgbClr val="000000"/>
                          </a:solidFill>
                          <a:effectLst/>
                          <a:latin typeface="Arial" panose="020B0604020202020204" pitchFamily="34" charset="0"/>
                        </a:rPr>
                        <a:t>15,433 </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ctr" fontAlgn="ctr"/>
                      <a:r>
                        <a:rPr lang="en-US" sz="1600" b="0" i="0" u="none" strike="noStrike" dirty="0">
                          <a:solidFill>
                            <a:srgbClr val="000000"/>
                          </a:solidFill>
                          <a:effectLst/>
                          <a:latin typeface="Arial" panose="020B0604020202020204" pitchFamily="34" charset="0"/>
                        </a:rPr>
                        <a:t>305%</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BDBDB"/>
                    </a:solidFill>
                  </a:tcPr>
                </a:tc>
                <a:extLst>
                  <a:ext uri="{0D108BD9-81ED-4DB2-BD59-A6C34878D82A}">
                    <a16:rowId xmlns:a16="http://schemas.microsoft.com/office/drawing/2014/main" val="1830217029"/>
                  </a:ext>
                </a:extLst>
              </a:tr>
            </a:tbl>
          </a:graphicData>
        </a:graphic>
      </p:graphicFrame>
    </p:spTree>
    <p:extLst>
      <p:ext uri="{BB962C8B-B14F-4D97-AF65-F5344CB8AC3E}">
        <p14:creationId xmlns:p14="http://schemas.microsoft.com/office/powerpoint/2010/main" val="1798147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a:extLst>
              <a:ext uri="{FF2B5EF4-FFF2-40B4-BE49-F238E27FC236}">
                <a16:creationId xmlns:a16="http://schemas.microsoft.com/office/drawing/2014/main" id="{6BCA8B0B-03C9-4198-920A-1FB539EFF3E5}"/>
              </a:ext>
            </a:extLst>
          </p:cNvPr>
          <p:cNvSpPr txBox="1">
            <a:spLocks/>
          </p:cNvSpPr>
          <p:nvPr/>
        </p:nvSpPr>
        <p:spPr>
          <a:xfrm>
            <a:off x="197929" y="132994"/>
            <a:ext cx="9944878" cy="784802"/>
          </a:xfrm>
          <a:prstGeom prst="rect">
            <a:avLst/>
          </a:prstGeom>
        </p:spPr>
        <p:txBody>
          <a:bodyPr anchor="ctr">
            <a:normAutofit fontScale="97500"/>
          </a:bodyPr>
          <a:lstStyle>
            <a:lvl1pPr algn="l" defTabSz="1079906" rtl="0" eaLnBrk="1" latinLnBrk="0" hangingPunct="1">
              <a:lnSpc>
                <a:spcPct val="90000"/>
              </a:lnSpc>
              <a:spcBef>
                <a:spcPct val="0"/>
              </a:spcBef>
              <a:buNone/>
              <a:defRPr sz="5196" kern="1200">
                <a:solidFill>
                  <a:schemeClr val="tx1"/>
                </a:solidFill>
                <a:latin typeface="+mj-lt"/>
                <a:ea typeface="+mj-ea"/>
                <a:cs typeface="+mj-cs"/>
              </a:defRPr>
            </a:lvl1pPr>
          </a:lstStyle>
          <a:p>
            <a:r>
              <a:rPr lang="en-US" sz="2800" b="1" dirty="0">
                <a:solidFill>
                  <a:schemeClr val="bg1"/>
                </a:solidFill>
                <a:latin typeface="Calibri" panose="020F0502020204030204" pitchFamily="34" charset="0"/>
                <a:cs typeface="Arial" panose="020B0604020202020204" pitchFamily="34" charset="0"/>
              </a:rPr>
              <a:t>Balance sheet and cash flow trend</a:t>
            </a:r>
          </a:p>
        </p:txBody>
      </p:sp>
      <p:sp>
        <p:nvSpPr>
          <p:cNvPr id="5" name="Rectangle: Rounded Corners 4">
            <a:extLst>
              <a:ext uri="{FF2B5EF4-FFF2-40B4-BE49-F238E27FC236}">
                <a16:creationId xmlns:a16="http://schemas.microsoft.com/office/drawing/2014/main" id="{2C4E6B26-8EE8-2631-B31F-BF619CA09AB1}"/>
              </a:ext>
            </a:extLst>
          </p:cNvPr>
          <p:cNvSpPr/>
          <p:nvPr/>
        </p:nvSpPr>
        <p:spPr>
          <a:xfrm>
            <a:off x="6096000" y="4696305"/>
            <a:ext cx="5778437" cy="1513924"/>
          </a:xfrm>
          <a:prstGeom prst="roundRect">
            <a:avLst>
              <a:gd name="adj" fmla="val 2892"/>
            </a:avLst>
          </a:prstGeom>
          <a:solidFill>
            <a:srgbClr val="EBE9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lnSpc>
                <a:spcPts val="2000"/>
              </a:lnSpc>
              <a:spcAft>
                <a:spcPts val="200"/>
              </a:spcAft>
              <a:buFont typeface="Arial" panose="020B0604020202020204" pitchFamily="34" charset="0"/>
              <a:buChar char="•"/>
            </a:pPr>
            <a:endParaRPr lang="en-US" sz="1600" dirty="0">
              <a:solidFill>
                <a:schemeClr val="tx1"/>
              </a:solidFill>
              <a:latin typeface="Calibri" panose="020F0502020204030204"/>
            </a:endParaRPr>
          </a:p>
          <a:p>
            <a:pPr marL="285750" indent="-285750">
              <a:lnSpc>
                <a:spcPts val="2000"/>
              </a:lnSpc>
              <a:spcAft>
                <a:spcPts val="200"/>
              </a:spcAft>
              <a:buFont typeface="Arial" panose="020B0604020202020204" pitchFamily="34" charset="0"/>
              <a:buChar char="•"/>
            </a:pPr>
            <a:r>
              <a:rPr lang="en-US" sz="1600" dirty="0">
                <a:solidFill>
                  <a:schemeClr val="tx1"/>
                </a:solidFill>
                <a:latin typeface="Calibri" panose="020F0502020204030204"/>
              </a:rPr>
              <a:t>Increase in working capital due to higher subsidy receivables &amp; revenue growth</a:t>
            </a:r>
            <a:endParaRPr lang="en-US" sz="1600" spc="-5" dirty="0">
              <a:solidFill>
                <a:schemeClr val="tx1"/>
              </a:solidFill>
              <a:latin typeface="Calibri" panose="020F0502020204030204"/>
              <a:cs typeface="Gotham Ultra"/>
            </a:endParaRPr>
          </a:p>
          <a:p>
            <a:pPr marL="285750" indent="-285750">
              <a:lnSpc>
                <a:spcPts val="2000"/>
              </a:lnSpc>
              <a:spcAft>
                <a:spcPts val="200"/>
              </a:spcAft>
              <a:buFont typeface="Arial" panose="020B0604020202020204" pitchFamily="34" charset="0"/>
              <a:buChar char="•"/>
            </a:pPr>
            <a:endParaRPr lang="en-US" sz="1600" b="0" spc="-5" dirty="0">
              <a:solidFill>
                <a:schemeClr val="tx1"/>
              </a:solidFill>
              <a:latin typeface="Calibri" panose="020F0502020204030204"/>
              <a:cs typeface="Gotham Ultra"/>
            </a:endParaRPr>
          </a:p>
        </p:txBody>
      </p:sp>
      <p:graphicFrame>
        <p:nvGraphicFramePr>
          <p:cNvPr id="6" name="Chart 5">
            <a:extLst>
              <a:ext uri="{FF2B5EF4-FFF2-40B4-BE49-F238E27FC236}">
                <a16:creationId xmlns:a16="http://schemas.microsoft.com/office/drawing/2014/main" id="{1A2F22C3-6428-9CBC-E326-9C3ECAD8AEB8}"/>
              </a:ext>
            </a:extLst>
          </p:cNvPr>
          <p:cNvGraphicFramePr/>
          <p:nvPr/>
        </p:nvGraphicFramePr>
        <p:xfrm>
          <a:off x="6022251" y="1455336"/>
          <a:ext cx="5925933" cy="2703429"/>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11">
            <a:extLst>
              <a:ext uri="{FF2B5EF4-FFF2-40B4-BE49-F238E27FC236}">
                <a16:creationId xmlns:a16="http://schemas.microsoft.com/office/drawing/2014/main" id="{95A5D032-5DD8-CDDA-41AC-A2CFCEF05A4E}"/>
              </a:ext>
            </a:extLst>
          </p:cNvPr>
          <p:cNvSpPr/>
          <p:nvPr/>
        </p:nvSpPr>
        <p:spPr>
          <a:xfrm>
            <a:off x="6022251" y="1101011"/>
            <a:ext cx="5778437" cy="3543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t>Working Capital</a:t>
            </a:r>
            <a:endParaRPr lang="en-IN" b="1" dirty="0"/>
          </a:p>
        </p:txBody>
      </p:sp>
      <p:graphicFrame>
        <p:nvGraphicFramePr>
          <p:cNvPr id="2" name="Table 1">
            <a:extLst>
              <a:ext uri="{FF2B5EF4-FFF2-40B4-BE49-F238E27FC236}">
                <a16:creationId xmlns:a16="http://schemas.microsoft.com/office/drawing/2014/main" id="{F61B0D0E-550B-E61A-3208-B3246F7EF738}"/>
              </a:ext>
            </a:extLst>
          </p:cNvPr>
          <p:cNvGraphicFramePr>
            <a:graphicFrameLocks noGrp="1"/>
          </p:cNvGraphicFramePr>
          <p:nvPr/>
        </p:nvGraphicFramePr>
        <p:xfrm>
          <a:off x="197928" y="1101011"/>
          <a:ext cx="5415080" cy="4905892"/>
        </p:xfrm>
        <a:graphic>
          <a:graphicData uri="http://schemas.openxmlformats.org/drawingml/2006/table">
            <a:tbl>
              <a:tblPr/>
              <a:tblGrid>
                <a:gridCol w="2403815">
                  <a:extLst>
                    <a:ext uri="{9D8B030D-6E8A-4147-A177-3AD203B41FA5}">
                      <a16:colId xmlns:a16="http://schemas.microsoft.com/office/drawing/2014/main" val="339560684"/>
                    </a:ext>
                  </a:extLst>
                </a:gridCol>
                <a:gridCol w="1003755">
                  <a:extLst>
                    <a:ext uri="{9D8B030D-6E8A-4147-A177-3AD203B41FA5}">
                      <a16:colId xmlns:a16="http://schemas.microsoft.com/office/drawing/2014/main" val="4152546286"/>
                    </a:ext>
                  </a:extLst>
                </a:gridCol>
                <a:gridCol w="1003755">
                  <a:extLst>
                    <a:ext uri="{9D8B030D-6E8A-4147-A177-3AD203B41FA5}">
                      <a16:colId xmlns:a16="http://schemas.microsoft.com/office/drawing/2014/main" val="3534549635"/>
                    </a:ext>
                  </a:extLst>
                </a:gridCol>
                <a:gridCol w="1003755">
                  <a:extLst>
                    <a:ext uri="{9D8B030D-6E8A-4147-A177-3AD203B41FA5}">
                      <a16:colId xmlns:a16="http://schemas.microsoft.com/office/drawing/2014/main" val="2628580704"/>
                    </a:ext>
                  </a:extLst>
                </a:gridCol>
              </a:tblGrid>
              <a:tr h="593530">
                <a:tc>
                  <a:txBody>
                    <a:bodyPr/>
                    <a:lstStyle/>
                    <a:p>
                      <a:pPr algn="ctr" rtl="0" fontAlgn="ctr"/>
                      <a:r>
                        <a:rPr lang="en-US" sz="1600" b="1" i="0" u="none" strike="noStrike" dirty="0">
                          <a:solidFill>
                            <a:srgbClr val="FFFFFF"/>
                          </a:solidFill>
                          <a:effectLst/>
                          <a:latin typeface="Calibri" panose="020F0502020204030204" pitchFamily="34" charset="0"/>
                        </a:rPr>
                        <a:t>(Rs. Cr.)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34F77"/>
                    </a:solidFill>
                  </a:tcPr>
                </a:tc>
                <a:tc>
                  <a:txBody>
                    <a:bodyPr/>
                    <a:lstStyle/>
                    <a:p>
                      <a:pPr algn="ctr" rtl="0" fontAlgn="ctr"/>
                      <a:r>
                        <a:rPr lang="en-US" sz="1600" b="1" i="0" u="none" strike="noStrike" dirty="0">
                          <a:solidFill>
                            <a:srgbClr val="FFFFFF"/>
                          </a:solidFill>
                          <a:effectLst/>
                          <a:latin typeface="Calibri Light" panose="020F0302020204030204" pitchFamily="34" charset="0"/>
                        </a:rPr>
                        <a:t>Sep-21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34F77"/>
                    </a:solidFill>
                  </a:tcPr>
                </a:tc>
                <a:tc>
                  <a:txBody>
                    <a:bodyPr/>
                    <a:lstStyle/>
                    <a:p>
                      <a:pPr algn="ctr" rtl="0" fontAlgn="ctr"/>
                      <a:r>
                        <a:rPr lang="en-US" sz="1600" b="1" i="0" u="none" strike="noStrike" dirty="0">
                          <a:solidFill>
                            <a:srgbClr val="FFFFFF"/>
                          </a:solidFill>
                          <a:effectLst/>
                          <a:latin typeface="Calibri" panose="020F0502020204030204" pitchFamily="34" charset="0"/>
                        </a:rPr>
                        <a:t>Mar-22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34F77"/>
                    </a:solidFill>
                  </a:tcPr>
                </a:tc>
                <a:tc>
                  <a:txBody>
                    <a:bodyPr/>
                    <a:lstStyle/>
                    <a:p>
                      <a:pPr algn="ctr" rtl="0" fontAlgn="ctr"/>
                      <a:r>
                        <a:rPr lang="en-US" sz="1600" b="1" i="0" u="none" strike="noStrike" dirty="0">
                          <a:solidFill>
                            <a:srgbClr val="FFFFFF"/>
                          </a:solidFill>
                          <a:effectLst/>
                          <a:latin typeface="Calibri" panose="020F0502020204030204" pitchFamily="34" charset="0"/>
                        </a:rPr>
                        <a:t>Sep-22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34F77"/>
                    </a:solidFill>
                  </a:tcPr>
                </a:tc>
                <a:extLst>
                  <a:ext uri="{0D108BD9-81ED-4DB2-BD59-A6C34878D82A}">
                    <a16:rowId xmlns:a16="http://schemas.microsoft.com/office/drawing/2014/main" val="384568331"/>
                  </a:ext>
                </a:extLst>
              </a:tr>
              <a:tr h="718727">
                <a:tc>
                  <a:txBody>
                    <a:bodyPr/>
                    <a:lstStyle/>
                    <a:p>
                      <a:pPr algn="l" rtl="0" fontAlgn="ctr"/>
                      <a:r>
                        <a:rPr lang="en-US" sz="1600" b="0" i="0" u="none" strike="noStrike" dirty="0">
                          <a:solidFill>
                            <a:srgbClr val="000000"/>
                          </a:solidFill>
                          <a:effectLst/>
                          <a:latin typeface="Calibri" panose="020F0502020204030204" pitchFamily="34" charset="0"/>
                        </a:rPr>
                        <a:t>Cash &amp; Cash Equivalent</a:t>
                      </a:r>
                    </a:p>
                  </a:txBody>
                  <a:tcPr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rPr>
                        <a:t>279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rPr>
                        <a:t>438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rPr>
                        <a:t>1,336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1294553"/>
                  </a:ext>
                </a:extLst>
              </a:tr>
              <a:tr h="718727">
                <a:tc>
                  <a:txBody>
                    <a:bodyPr/>
                    <a:lstStyle/>
                    <a:p>
                      <a:pPr algn="l" rtl="0" fontAlgn="ctr"/>
                      <a:r>
                        <a:rPr lang="en-US" sz="1600" b="0" i="0" u="none" strike="noStrike" dirty="0">
                          <a:solidFill>
                            <a:srgbClr val="000000"/>
                          </a:solidFill>
                          <a:effectLst/>
                          <a:latin typeface="Calibri" panose="020F0502020204030204" pitchFamily="34" charset="0"/>
                        </a:rPr>
                        <a:t>Short Term Debt</a:t>
                      </a:r>
                    </a:p>
                  </a:txBody>
                  <a:tcPr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rPr>
                        <a:t>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7910812"/>
                  </a:ext>
                </a:extLst>
              </a:tr>
              <a:tr h="718727">
                <a:tc>
                  <a:txBody>
                    <a:bodyPr/>
                    <a:lstStyle/>
                    <a:p>
                      <a:pPr algn="l" rtl="0" fontAlgn="ctr"/>
                      <a:r>
                        <a:rPr lang="en-US" sz="1600" b="0" i="0" u="none" strike="noStrike" dirty="0">
                          <a:solidFill>
                            <a:srgbClr val="000000"/>
                          </a:solidFill>
                          <a:effectLst/>
                          <a:latin typeface="Calibri" panose="020F0502020204030204" pitchFamily="34" charset="0"/>
                        </a:rPr>
                        <a:t>Long Term Debt</a:t>
                      </a:r>
                    </a:p>
                  </a:txBody>
                  <a:tcPr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rPr>
                        <a:t>169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676534"/>
                  </a:ext>
                </a:extLst>
              </a:tr>
              <a:tr h="718727">
                <a:tc>
                  <a:txBody>
                    <a:bodyPr/>
                    <a:lstStyle/>
                    <a:p>
                      <a:pPr algn="l" rtl="0" fontAlgn="ctr"/>
                      <a:r>
                        <a:rPr lang="en-US" sz="1600" b="1" i="0" u="none" strike="noStrike" dirty="0">
                          <a:solidFill>
                            <a:srgbClr val="000000"/>
                          </a:solidFill>
                          <a:effectLst/>
                          <a:latin typeface="Calibri" panose="020F0502020204030204" pitchFamily="34" charset="0"/>
                        </a:rPr>
                        <a:t>Total Debt</a:t>
                      </a:r>
                    </a:p>
                  </a:txBody>
                  <a:tcPr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800" b="0" i="0" u="none" strike="noStrike" dirty="0">
                          <a:solidFill>
                            <a:srgbClr val="000000"/>
                          </a:solidFill>
                          <a:effectLst/>
                          <a:latin typeface="Arial" panose="020B060402020202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800" b="0" i="0" u="none" strike="noStrike" dirty="0">
                          <a:solidFill>
                            <a:srgbClr val="000000"/>
                          </a:solidFill>
                          <a:effectLst/>
                          <a:latin typeface="Arial" panose="020B0604020202020204" pitchFamily="34" charset="0"/>
                        </a:rPr>
                        <a:t>233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800" b="0" i="0" u="none" strike="noStrike" dirty="0">
                          <a:solidFill>
                            <a:srgbClr val="000000"/>
                          </a:solidFill>
                          <a:effectLst/>
                          <a:latin typeface="Arial" panose="020B0604020202020204" pitchFamily="34" charset="0"/>
                        </a:rPr>
                        <a:t>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618129557"/>
                  </a:ext>
                </a:extLst>
              </a:tr>
              <a:tr h="718727">
                <a:tc>
                  <a:txBody>
                    <a:bodyPr/>
                    <a:lstStyle/>
                    <a:p>
                      <a:pPr algn="l" rtl="0" fontAlgn="ctr"/>
                      <a:r>
                        <a:rPr lang="en-US" sz="1600" b="0" i="0" u="none" strike="noStrike" dirty="0">
                          <a:solidFill>
                            <a:srgbClr val="000000"/>
                          </a:solidFill>
                          <a:effectLst/>
                          <a:latin typeface="Calibri" panose="020F0502020204030204" pitchFamily="34" charset="0"/>
                        </a:rPr>
                        <a:t>Net Cash</a:t>
                      </a:r>
                    </a:p>
                  </a:txBody>
                  <a:tcPr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rPr>
                        <a:t>265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rPr>
                        <a:t>205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rPr>
                        <a:t>1,268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3935542"/>
                  </a:ext>
                </a:extLst>
              </a:tr>
              <a:tr h="718727">
                <a:tc>
                  <a:txBody>
                    <a:bodyPr/>
                    <a:lstStyle/>
                    <a:p>
                      <a:pPr algn="l" rtl="0" fontAlgn="ctr"/>
                      <a:r>
                        <a:rPr lang="en-US" sz="1600" b="0" i="0" u="none" strike="noStrike" dirty="0">
                          <a:solidFill>
                            <a:srgbClr val="000000"/>
                          </a:solidFill>
                          <a:effectLst/>
                          <a:latin typeface="Calibri" panose="020F0502020204030204" pitchFamily="34" charset="0"/>
                        </a:rPr>
                        <a:t>Total Equity</a:t>
                      </a:r>
                    </a:p>
                  </a:txBody>
                  <a:tcPr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rPr>
                        <a:t>735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rPr>
                        <a:t>749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rPr>
                        <a:t>1,531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2879886"/>
                  </a:ext>
                </a:extLst>
              </a:tr>
            </a:tbl>
          </a:graphicData>
        </a:graphic>
      </p:graphicFrame>
    </p:spTree>
    <p:extLst>
      <p:ext uri="{BB962C8B-B14F-4D97-AF65-F5344CB8AC3E}">
        <p14:creationId xmlns:p14="http://schemas.microsoft.com/office/powerpoint/2010/main" val="832187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499613EF-9FEE-473E-9480-B1FBD8ECABB3}"/>
              </a:ext>
            </a:extLst>
          </p:cNvPr>
          <p:cNvGrpSpPr/>
          <p:nvPr/>
        </p:nvGrpSpPr>
        <p:grpSpPr>
          <a:xfrm>
            <a:off x="347305" y="5224657"/>
            <a:ext cx="5149926" cy="950359"/>
            <a:chOff x="6664034" y="5435723"/>
            <a:chExt cx="5149926" cy="806961"/>
          </a:xfrm>
        </p:grpSpPr>
        <p:sp>
          <p:nvSpPr>
            <p:cNvPr id="33" name="Rectangle 32">
              <a:extLst>
                <a:ext uri="{FF2B5EF4-FFF2-40B4-BE49-F238E27FC236}">
                  <a16:creationId xmlns:a16="http://schemas.microsoft.com/office/drawing/2014/main" id="{34FE7D77-FC9B-4AE7-A6A7-800CCC08CCB8}"/>
                </a:ext>
              </a:extLst>
            </p:cNvPr>
            <p:cNvSpPr/>
            <p:nvPr/>
          </p:nvSpPr>
          <p:spPr>
            <a:xfrm>
              <a:off x="6664034" y="5435723"/>
              <a:ext cx="5149926" cy="806961"/>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3" name="Group 12">
              <a:extLst>
                <a:ext uri="{FF2B5EF4-FFF2-40B4-BE49-F238E27FC236}">
                  <a16:creationId xmlns:a16="http://schemas.microsoft.com/office/drawing/2014/main" id="{61178B36-804B-41D4-80F8-821C58949CCE}"/>
                </a:ext>
              </a:extLst>
            </p:cNvPr>
            <p:cNvGrpSpPr/>
            <p:nvPr/>
          </p:nvGrpSpPr>
          <p:grpSpPr>
            <a:xfrm>
              <a:off x="6664034" y="5435723"/>
              <a:ext cx="5133084" cy="806961"/>
              <a:chOff x="6664034" y="5435723"/>
              <a:chExt cx="5133084" cy="806961"/>
            </a:xfrm>
          </p:grpSpPr>
          <p:sp>
            <p:nvSpPr>
              <p:cNvPr id="34" name="Arrow: Pentagon 33">
                <a:extLst>
                  <a:ext uri="{FF2B5EF4-FFF2-40B4-BE49-F238E27FC236}">
                    <a16:creationId xmlns:a16="http://schemas.microsoft.com/office/drawing/2014/main" id="{75399B53-E72C-4123-8E7F-8C9580323912}"/>
                  </a:ext>
                </a:extLst>
              </p:cNvPr>
              <p:cNvSpPr/>
              <p:nvPr/>
            </p:nvSpPr>
            <p:spPr>
              <a:xfrm>
                <a:off x="6664034" y="5435723"/>
                <a:ext cx="1300704" cy="806961"/>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a:solidFill>
                      <a:schemeClr val="tx1"/>
                    </a:solidFill>
                  </a:rPr>
                  <a:t>New business contribution</a:t>
                </a:r>
              </a:p>
            </p:txBody>
          </p:sp>
          <p:sp>
            <p:nvSpPr>
              <p:cNvPr id="7" name="TextBox 6">
                <a:extLst>
                  <a:ext uri="{FF2B5EF4-FFF2-40B4-BE49-F238E27FC236}">
                    <a16:creationId xmlns:a16="http://schemas.microsoft.com/office/drawing/2014/main" id="{A145449E-F310-4663-9088-AB6B25F0E997}"/>
                  </a:ext>
                </a:extLst>
              </p:cNvPr>
              <p:cNvSpPr txBox="1"/>
              <p:nvPr/>
            </p:nvSpPr>
            <p:spPr>
              <a:xfrm>
                <a:off x="7947896" y="5525259"/>
                <a:ext cx="3849222" cy="627209"/>
              </a:xfrm>
              <a:prstGeom prst="rect">
                <a:avLst/>
              </a:prstGeom>
              <a:noFill/>
            </p:spPr>
            <p:txBody>
              <a:bodyPr wrap="square" rtlCol="0">
                <a:spAutoFit/>
              </a:bodyPr>
              <a:lstStyle/>
              <a:p>
                <a:r>
                  <a:rPr lang="en-US" sz="1400" dirty="0"/>
                  <a:t>The new businesses continues to see strong growth, with </a:t>
                </a:r>
                <a:r>
                  <a:rPr lang="en-US" sz="1400" b="1" dirty="0"/>
                  <a:t>59% </a:t>
                </a:r>
                <a:r>
                  <a:rPr lang="en-US" sz="1400" dirty="0"/>
                  <a:t>revenue contribution to the overall business in Q2 FY23</a:t>
                </a:r>
                <a:endParaRPr lang="en-IN" sz="1400" dirty="0"/>
              </a:p>
            </p:txBody>
          </p:sp>
        </p:grpSp>
      </p:grpSp>
      <p:grpSp>
        <p:nvGrpSpPr>
          <p:cNvPr id="10" name="Group 9">
            <a:extLst>
              <a:ext uri="{FF2B5EF4-FFF2-40B4-BE49-F238E27FC236}">
                <a16:creationId xmlns:a16="http://schemas.microsoft.com/office/drawing/2014/main" id="{5821BAD3-2BD1-4507-956B-6455144E2FEA}"/>
              </a:ext>
            </a:extLst>
          </p:cNvPr>
          <p:cNvGrpSpPr/>
          <p:nvPr/>
        </p:nvGrpSpPr>
        <p:grpSpPr>
          <a:xfrm>
            <a:off x="6139569" y="4141678"/>
            <a:ext cx="5439357" cy="1044506"/>
            <a:chOff x="6673782" y="1648761"/>
            <a:chExt cx="5439357" cy="806962"/>
          </a:xfrm>
        </p:grpSpPr>
        <p:sp>
          <p:nvSpPr>
            <p:cNvPr id="58" name="Rectangle 57">
              <a:extLst>
                <a:ext uri="{FF2B5EF4-FFF2-40B4-BE49-F238E27FC236}">
                  <a16:creationId xmlns:a16="http://schemas.microsoft.com/office/drawing/2014/main" id="{EF99619D-666D-411F-A0F7-BB2AF21B97E6}"/>
                </a:ext>
              </a:extLst>
            </p:cNvPr>
            <p:cNvSpPr/>
            <p:nvPr/>
          </p:nvSpPr>
          <p:spPr>
            <a:xfrm>
              <a:off x="6673782" y="1648761"/>
              <a:ext cx="5149926" cy="806961"/>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9" name="Arrow: Pentagon 58">
              <a:extLst>
                <a:ext uri="{FF2B5EF4-FFF2-40B4-BE49-F238E27FC236}">
                  <a16:creationId xmlns:a16="http://schemas.microsoft.com/office/drawing/2014/main" id="{4EC6960B-023F-47F8-83F4-AD5A86ABC74C}"/>
                </a:ext>
              </a:extLst>
            </p:cNvPr>
            <p:cNvSpPr/>
            <p:nvPr/>
          </p:nvSpPr>
          <p:spPr>
            <a:xfrm>
              <a:off x="6673782" y="1662555"/>
              <a:ext cx="1274623" cy="793168"/>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New products</a:t>
              </a:r>
              <a:endParaRPr lang="en-IN" sz="1400" dirty="0">
                <a:solidFill>
                  <a:schemeClr val="tx1"/>
                </a:solidFill>
              </a:endParaRPr>
            </a:p>
          </p:txBody>
        </p:sp>
        <p:sp>
          <p:nvSpPr>
            <p:cNvPr id="60" name="TextBox 59">
              <a:extLst>
                <a:ext uri="{FF2B5EF4-FFF2-40B4-BE49-F238E27FC236}">
                  <a16:creationId xmlns:a16="http://schemas.microsoft.com/office/drawing/2014/main" id="{95C568EA-ACDA-478C-8864-3B2492D1987A}"/>
                </a:ext>
              </a:extLst>
            </p:cNvPr>
            <p:cNvSpPr txBox="1"/>
            <p:nvPr/>
          </p:nvSpPr>
          <p:spPr>
            <a:xfrm>
              <a:off x="8000414" y="1756007"/>
              <a:ext cx="4112725" cy="570676"/>
            </a:xfrm>
            <a:prstGeom prst="rect">
              <a:avLst/>
            </a:prstGeom>
            <a:noFill/>
          </p:spPr>
          <p:txBody>
            <a:bodyPr wrap="square" rtlCol="0">
              <a:spAutoFit/>
            </a:bodyPr>
            <a:lstStyle/>
            <a:p>
              <a:r>
                <a:rPr lang="en-IN" sz="1400" dirty="0"/>
                <a:t>Robust new product roadmap for electric 2 &amp; 3 wheelers with indigenous technology </a:t>
              </a:r>
            </a:p>
            <a:p>
              <a:r>
                <a:rPr lang="en-IN" sz="1400" dirty="0"/>
                <a:t>&amp; supply chain</a:t>
              </a:r>
            </a:p>
          </p:txBody>
        </p:sp>
      </p:grpSp>
      <p:grpSp>
        <p:nvGrpSpPr>
          <p:cNvPr id="20" name="Group 19">
            <a:extLst>
              <a:ext uri="{FF2B5EF4-FFF2-40B4-BE49-F238E27FC236}">
                <a16:creationId xmlns:a16="http://schemas.microsoft.com/office/drawing/2014/main" id="{7884FA27-C21A-4DE6-A5B5-BD170B414656}"/>
              </a:ext>
            </a:extLst>
          </p:cNvPr>
          <p:cNvGrpSpPr/>
          <p:nvPr/>
        </p:nvGrpSpPr>
        <p:grpSpPr>
          <a:xfrm>
            <a:off x="6139569" y="2378489"/>
            <a:ext cx="5408123" cy="784802"/>
            <a:chOff x="6663171" y="3130308"/>
            <a:chExt cx="5408123" cy="664420"/>
          </a:xfrm>
        </p:grpSpPr>
        <p:sp>
          <p:nvSpPr>
            <p:cNvPr id="17" name="Rectangle 16">
              <a:extLst>
                <a:ext uri="{FF2B5EF4-FFF2-40B4-BE49-F238E27FC236}">
                  <a16:creationId xmlns:a16="http://schemas.microsoft.com/office/drawing/2014/main" id="{2CEF657C-5C22-4E6F-8873-ABDD0A9229ED}"/>
                </a:ext>
              </a:extLst>
            </p:cNvPr>
            <p:cNvSpPr/>
            <p:nvPr/>
          </p:nvSpPr>
          <p:spPr>
            <a:xfrm>
              <a:off x="6664034" y="3134271"/>
              <a:ext cx="5149926" cy="63910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1" name="Group 10">
              <a:extLst>
                <a:ext uri="{FF2B5EF4-FFF2-40B4-BE49-F238E27FC236}">
                  <a16:creationId xmlns:a16="http://schemas.microsoft.com/office/drawing/2014/main" id="{0B6AE572-B608-4DF3-B628-D2C315BBE9C1}"/>
                </a:ext>
              </a:extLst>
            </p:cNvPr>
            <p:cNvGrpSpPr/>
            <p:nvPr/>
          </p:nvGrpSpPr>
          <p:grpSpPr>
            <a:xfrm>
              <a:off x="6663171" y="3130308"/>
              <a:ext cx="5408123" cy="664420"/>
              <a:chOff x="6663171" y="3130308"/>
              <a:chExt cx="5408123" cy="664420"/>
            </a:xfrm>
          </p:grpSpPr>
          <p:sp>
            <p:nvSpPr>
              <p:cNvPr id="61" name="TextBox 60">
                <a:extLst>
                  <a:ext uri="{FF2B5EF4-FFF2-40B4-BE49-F238E27FC236}">
                    <a16:creationId xmlns:a16="http://schemas.microsoft.com/office/drawing/2014/main" id="{62F48FD8-C032-46C7-8010-4C9DB0A2E68D}"/>
                  </a:ext>
                </a:extLst>
              </p:cNvPr>
              <p:cNvSpPr txBox="1"/>
              <p:nvPr/>
            </p:nvSpPr>
            <p:spPr>
              <a:xfrm>
                <a:off x="8015879" y="3261019"/>
                <a:ext cx="4055415" cy="442962"/>
              </a:xfrm>
              <a:prstGeom prst="rect">
                <a:avLst/>
              </a:prstGeom>
              <a:noFill/>
            </p:spPr>
            <p:txBody>
              <a:bodyPr wrap="square" rtlCol="0">
                <a:spAutoFit/>
              </a:bodyPr>
              <a:lstStyle/>
              <a:p>
                <a:r>
                  <a:rPr lang="en-US" sz="1400" dirty="0"/>
                  <a:t>Accelerating EV adoption across India with nearly </a:t>
                </a:r>
                <a:r>
                  <a:rPr lang="en-US" sz="1400" b="1" dirty="0"/>
                  <a:t>700</a:t>
                </a:r>
                <a:r>
                  <a:rPr lang="en-US" sz="1400" dirty="0"/>
                  <a:t> outlets across distribution chain</a:t>
                </a:r>
                <a:endParaRPr lang="en-IN" sz="1400" dirty="0"/>
              </a:p>
            </p:txBody>
          </p:sp>
          <p:sp>
            <p:nvSpPr>
              <p:cNvPr id="42" name="Arrow: Pentagon 17">
                <a:extLst>
                  <a:ext uri="{FF2B5EF4-FFF2-40B4-BE49-F238E27FC236}">
                    <a16:creationId xmlns:a16="http://schemas.microsoft.com/office/drawing/2014/main" id="{7504F458-5A05-6B60-4D28-6D5ADA8470EB}"/>
                  </a:ext>
                </a:extLst>
              </p:cNvPr>
              <p:cNvSpPr/>
              <p:nvPr/>
            </p:nvSpPr>
            <p:spPr>
              <a:xfrm>
                <a:off x="6663171" y="3130308"/>
                <a:ext cx="1260681" cy="664420"/>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Growing retail network </a:t>
                </a:r>
                <a:endParaRPr lang="en-IN" sz="1400" dirty="0">
                  <a:solidFill>
                    <a:schemeClr val="tx1"/>
                  </a:solidFill>
                </a:endParaRPr>
              </a:p>
            </p:txBody>
          </p:sp>
        </p:grpSp>
      </p:grpSp>
      <p:grpSp>
        <p:nvGrpSpPr>
          <p:cNvPr id="3" name="Group 2">
            <a:extLst>
              <a:ext uri="{FF2B5EF4-FFF2-40B4-BE49-F238E27FC236}">
                <a16:creationId xmlns:a16="http://schemas.microsoft.com/office/drawing/2014/main" id="{AF660327-4F37-468C-B7E3-D543D20A2107}"/>
              </a:ext>
            </a:extLst>
          </p:cNvPr>
          <p:cNvGrpSpPr/>
          <p:nvPr/>
        </p:nvGrpSpPr>
        <p:grpSpPr>
          <a:xfrm>
            <a:off x="347305" y="2691685"/>
            <a:ext cx="5199375" cy="1097830"/>
            <a:chOff x="378040" y="2001938"/>
            <a:chExt cx="5149926" cy="806961"/>
          </a:xfrm>
        </p:grpSpPr>
        <p:sp>
          <p:nvSpPr>
            <p:cNvPr id="46" name="Rectangle 45">
              <a:extLst>
                <a:ext uri="{FF2B5EF4-FFF2-40B4-BE49-F238E27FC236}">
                  <a16:creationId xmlns:a16="http://schemas.microsoft.com/office/drawing/2014/main" id="{5B2A73F8-DF5C-49C2-91F8-36C82E645914}"/>
                </a:ext>
              </a:extLst>
            </p:cNvPr>
            <p:cNvSpPr/>
            <p:nvPr/>
          </p:nvSpPr>
          <p:spPr>
            <a:xfrm>
              <a:off x="378040" y="2012055"/>
              <a:ext cx="5149926" cy="79684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7" name="Arrow: Pentagon 46">
              <a:extLst>
                <a:ext uri="{FF2B5EF4-FFF2-40B4-BE49-F238E27FC236}">
                  <a16:creationId xmlns:a16="http://schemas.microsoft.com/office/drawing/2014/main" id="{41DA7BB8-A067-4C22-88C5-110BF9700D1A}"/>
                </a:ext>
              </a:extLst>
            </p:cNvPr>
            <p:cNvSpPr/>
            <p:nvPr/>
          </p:nvSpPr>
          <p:spPr>
            <a:xfrm>
              <a:off x="378040" y="2001938"/>
              <a:ext cx="1270678" cy="80696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Highest quarterly volume for e-mobility</a:t>
              </a:r>
              <a:endParaRPr lang="en-IN" sz="1400" b="1" dirty="0">
                <a:solidFill>
                  <a:schemeClr val="tx1"/>
                </a:solidFill>
              </a:endParaRPr>
            </a:p>
          </p:txBody>
        </p:sp>
        <p:sp>
          <p:nvSpPr>
            <p:cNvPr id="64" name="TextBox 63">
              <a:extLst>
                <a:ext uri="{FF2B5EF4-FFF2-40B4-BE49-F238E27FC236}">
                  <a16:creationId xmlns:a16="http://schemas.microsoft.com/office/drawing/2014/main" id="{A3C3A255-5770-4806-BAB7-685264C3CEBA}"/>
                </a:ext>
              </a:extLst>
            </p:cNvPr>
            <p:cNvSpPr txBox="1"/>
            <p:nvPr/>
          </p:nvSpPr>
          <p:spPr>
            <a:xfrm>
              <a:off x="1683354" y="2234779"/>
              <a:ext cx="3843758" cy="382083"/>
            </a:xfrm>
            <a:prstGeom prst="rect">
              <a:avLst/>
            </a:prstGeom>
            <a:noFill/>
            <a:ln>
              <a:noFill/>
            </a:ln>
          </p:spPr>
          <p:txBody>
            <a:bodyPr wrap="square" rtlCol="0" anchor="ctr">
              <a:spAutoFit/>
            </a:bodyPr>
            <a:lstStyle/>
            <a:p>
              <a:pPr>
                <a:spcBef>
                  <a:spcPts val="600"/>
                </a:spcBef>
                <a:spcAft>
                  <a:spcPts val="300"/>
                </a:spcAft>
              </a:pPr>
              <a:r>
                <a:rPr lang="en-US" sz="1400" dirty="0"/>
                <a:t>Highest ever sales of </a:t>
              </a:r>
              <a:r>
                <a:rPr lang="en-US" sz="1400" b="1" dirty="0"/>
                <a:t>33k units</a:t>
              </a:r>
              <a:r>
                <a:rPr lang="en-US" sz="1400" dirty="0"/>
                <a:t>. H1 FY23 volume higher than full year of FY22</a:t>
              </a:r>
            </a:p>
          </p:txBody>
        </p:sp>
      </p:grpSp>
      <p:grpSp>
        <p:nvGrpSpPr>
          <p:cNvPr id="15" name="Group 14">
            <a:extLst>
              <a:ext uri="{FF2B5EF4-FFF2-40B4-BE49-F238E27FC236}">
                <a16:creationId xmlns:a16="http://schemas.microsoft.com/office/drawing/2014/main" id="{A755DCD9-8139-4A91-B114-722A7F2BA9F0}"/>
              </a:ext>
            </a:extLst>
          </p:cNvPr>
          <p:cNvGrpSpPr/>
          <p:nvPr/>
        </p:nvGrpSpPr>
        <p:grpSpPr>
          <a:xfrm>
            <a:off x="6139569" y="5368054"/>
            <a:ext cx="5149926" cy="806962"/>
            <a:chOff x="378040" y="3134270"/>
            <a:chExt cx="5149926" cy="806962"/>
          </a:xfrm>
        </p:grpSpPr>
        <p:sp>
          <p:nvSpPr>
            <p:cNvPr id="43" name="Rectangle 42">
              <a:extLst>
                <a:ext uri="{FF2B5EF4-FFF2-40B4-BE49-F238E27FC236}">
                  <a16:creationId xmlns:a16="http://schemas.microsoft.com/office/drawing/2014/main" id="{DBEFA7BC-8BF4-4772-B93F-26B46EACB069}"/>
                </a:ext>
              </a:extLst>
            </p:cNvPr>
            <p:cNvSpPr/>
            <p:nvPr/>
          </p:nvSpPr>
          <p:spPr>
            <a:xfrm>
              <a:off x="378040" y="3134270"/>
              <a:ext cx="5149926" cy="806961"/>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4" name="Group 13">
              <a:extLst>
                <a:ext uri="{FF2B5EF4-FFF2-40B4-BE49-F238E27FC236}">
                  <a16:creationId xmlns:a16="http://schemas.microsoft.com/office/drawing/2014/main" id="{771A0F41-FD19-4DEA-B12C-7C69A47179D5}"/>
                </a:ext>
              </a:extLst>
            </p:cNvPr>
            <p:cNvGrpSpPr/>
            <p:nvPr/>
          </p:nvGrpSpPr>
          <p:grpSpPr>
            <a:xfrm>
              <a:off x="378040" y="3134271"/>
              <a:ext cx="5149926" cy="806961"/>
              <a:chOff x="378040" y="3134271"/>
              <a:chExt cx="5149926" cy="806961"/>
            </a:xfrm>
          </p:grpSpPr>
          <p:sp>
            <p:nvSpPr>
              <p:cNvPr id="44" name="Arrow: Pentagon 43">
                <a:extLst>
                  <a:ext uri="{FF2B5EF4-FFF2-40B4-BE49-F238E27FC236}">
                    <a16:creationId xmlns:a16="http://schemas.microsoft.com/office/drawing/2014/main" id="{701C0C04-E0BF-460E-8F03-44166D1664DD}"/>
                  </a:ext>
                </a:extLst>
              </p:cNvPr>
              <p:cNvSpPr/>
              <p:nvPr/>
            </p:nvSpPr>
            <p:spPr>
              <a:xfrm>
                <a:off x="378040" y="3134271"/>
                <a:ext cx="1270678" cy="806961"/>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Clean energy</a:t>
                </a:r>
                <a:endParaRPr lang="en-IN" sz="1400" b="1" dirty="0">
                  <a:solidFill>
                    <a:schemeClr val="tx1"/>
                  </a:solidFill>
                </a:endParaRPr>
              </a:p>
            </p:txBody>
          </p:sp>
          <p:sp>
            <p:nvSpPr>
              <p:cNvPr id="65" name="TextBox 64">
                <a:extLst>
                  <a:ext uri="{FF2B5EF4-FFF2-40B4-BE49-F238E27FC236}">
                    <a16:creationId xmlns:a16="http://schemas.microsoft.com/office/drawing/2014/main" id="{8AB50099-6CF3-4D9C-B266-46601651D1CB}"/>
                  </a:ext>
                </a:extLst>
              </p:cNvPr>
              <p:cNvSpPr txBox="1"/>
              <p:nvPr/>
            </p:nvSpPr>
            <p:spPr>
              <a:xfrm>
                <a:off x="1725941" y="3160998"/>
                <a:ext cx="3802025" cy="738664"/>
              </a:xfrm>
              <a:prstGeom prst="rect">
                <a:avLst/>
              </a:prstGeom>
              <a:noFill/>
            </p:spPr>
            <p:txBody>
              <a:bodyPr wrap="square" rtlCol="0">
                <a:spAutoFit/>
              </a:bodyPr>
              <a:lstStyle/>
              <a:p>
                <a:r>
                  <a:rPr lang="en-US" sz="1400" dirty="0">
                    <a:solidFill>
                      <a:schemeClr val="tx1">
                        <a:lumMod val="95000"/>
                        <a:lumOff val="5000"/>
                      </a:schemeClr>
                    </a:solidFill>
                  </a:rPr>
                  <a:t>As part of its commitment towards clean energy and affordable eclectic mobility, Ampere rolled out more than 90K E2W from its Ranipet plant </a:t>
                </a:r>
                <a:endParaRPr lang="en-IN" sz="1400" dirty="0"/>
              </a:p>
            </p:txBody>
          </p:sp>
        </p:grpSp>
      </p:grpSp>
      <p:grpSp>
        <p:nvGrpSpPr>
          <p:cNvPr id="6" name="Group 5">
            <a:extLst>
              <a:ext uri="{FF2B5EF4-FFF2-40B4-BE49-F238E27FC236}">
                <a16:creationId xmlns:a16="http://schemas.microsoft.com/office/drawing/2014/main" id="{7998B764-3502-4548-922C-90DC5F78591B}"/>
              </a:ext>
            </a:extLst>
          </p:cNvPr>
          <p:cNvGrpSpPr/>
          <p:nvPr/>
        </p:nvGrpSpPr>
        <p:grpSpPr>
          <a:xfrm>
            <a:off x="6139569" y="1189464"/>
            <a:ext cx="5149926" cy="1012824"/>
            <a:chOff x="378040" y="4266603"/>
            <a:chExt cx="5149926" cy="806962"/>
          </a:xfrm>
        </p:grpSpPr>
        <p:sp>
          <p:nvSpPr>
            <p:cNvPr id="52" name="Rectangle 51">
              <a:extLst>
                <a:ext uri="{FF2B5EF4-FFF2-40B4-BE49-F238E27FC236}">
                  <a16:creationId xmlns:a16="http://schemas.microsoft.com/office/drawing/2014/main" id="{01D3239B-D4FD-4659-864D-34C1A622217C}"/>
                </a:ext>
              </a:extLst>
            </p:cNvPr>
            <p:cNvSpPr/>
            <p:nvPr/>
          </p:nvSpPr>
          <p:spPr>
            <a:xfrm>
              <a:off x="378040" y="4266603"/>
              <a:ext cx="5149926" cy="806961"/>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3" name="Arrow: Pentagon 52">
              <a:extLst>
                <a:ext uri="{FF2B5EF4-FFF2-40B4-BE49-F238E27FC236}">
                  <a16:creationId xmlns:a16="http://schemas.microsoft.com/office/drawing/2014/main" id="{9ADFEF0E-DBA4-4951-83B6-7A95D2D2829A}"/>
                </a:ext>
              </a:extLst>
            </p:cNvPr>
            <p:cNvSpPr/>
            <p:nvPr/>
          </p:nvSpPr>
          <p:spPr>
            <a:xfrm>
              <a:off x="378040" y="4266604"/>
              <a:ext cx="1270678" cy="806961"/>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R&amp;D</a:t>
              </a:r>
            </a:p>
            <a:p>
              <a:pPr algn="ctr"/>
              <a:r>
                <a:rPr lang="en-US" sz="1400" b="1" dirty="0">
                  <a:solidFill>
                    <a:schemeClr val="tx1"/>
                  </a:solidFill>
                </a:rPr>
                <a:t>focus</a:t>
              </a:r>
              <a:endParaRPr lang="en-IN" sz="1400" b="1" dirty="0">
                <a:solidFill>
                  <a:schemeClr val="tx1"/>
                </a:solidFill>
              </a:endParaRPr>
            </a:p>
          </p:txBody>
        </p:sp>
      </p:grpSp>
      <p:sp>
        <p:nvSpPr>
          <p:cNvPr id="39" name="Title 8">
            <a:extLst>
              <a:ext uri="{FF2B5EF4-FFF2-40B4-BE49-F238E27FC236}">
                <a16:creationId xmlns:a16="http://schemas.microsoft.com/office/drawing/2014/main" id="{22116057-7EC7-4C96-44CD-CBF7BC9F4A44}"/>
              </a:ext>
            </a:extLst>
          </p:cNvPr>
          <p:cNvSpPr txBox="1">
            <a:spLocks/>
          </p:cNvSpPr>
          <p:nvPr/>
        </p:nvSpPr>
        <p:spPr>
          <a:xfrm>
            <a:off x="197929" y="132994"/>
            <a:ext cx="9944878" cy="784802"/>
          </a:xfrm>
          <a:prstGeom prst="rect">
            <a:avLst/>
          </a:prstGeom>
        </p:spPr>
        <p:txBody>
          <a:bodyPr anchor="ctr">
            <a:normAutofit fontScale="97500"/>
          </a:bodyPr>
          <a:lstStyle>
            <a:lvl1pPr algn="l" defTabSz="1079906" rtl="0" eaLnBrk="1" latinLnBrk="0" hangingPunct="1">
              <a:lnSpc>
                <a:spcPct val="90000"/>
              </a:lnSpc>
              <a:spcBef>
                <a:spcPct val="0"/>
              </a:spcBef>
              <a:buNone/>
              <a:defRPr sz="5196" kern="1200">
                <a:solidFill>
                  <a:schemeClr val="tx1"/>
                </a:solidFill>
                <a:latin typeface="+mj-lt"/>
                <a:ea typeface="+mj-ea"/>
                <a:cs typeface="+mj-cs"/>
              </a:defRPr>
            </a:lvl1pPr>
          </a:lstStyle>
          <a:p>
            <a:r>
              <a:rPr lang="en-US" sz="2800" b="1" dirty="0">
                <a:solidFill>
                  <a:schemeClr val="bg1"/>
                </a:solidFill>
                <a:latin typeface="Calibri" panose="020F0502020204030204" pitchFamily="34" charset="0"/>
                <a:cs typeface="Arial" panose="020B0604020202020204" pitchFamily="34" charset="0"/>
              </a:rPr>
              <a:t>In summary - driving growth momentum</a:t>
            </a:r>
          </a:p>
        </p:txBody>
      </p:sp>
      <p:sp>
        <p:nvSpPr>
          <p:cNvPr id="4" name="Rectangle 3">
            <a:extLst>
              <a:ext uri="{FF2B5EF4-FFF2-40B4-BE49-F238E27FC236}">
                <a16:creationId xmlns:a16="http://schemas.microsoft.com/office/drawing/2014/main" id="{3AB34234-D1FB-1936-173C-530B3C3A342C}"/>
              </a:ext>
            </a:extLst>
          </p:cNvPr>
          <p:cNvSpPr/>
          <p:nvPr/>
        </p:nvSpPr>
        <p:spPr>
          <a:xfrm>
            <a:off x="6139569" y="3280645"/>
            <a:ext cx="5126102" cy="75489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Arrow: Pentagon 43">
            <a:extLst>
              <a:ext uri="{FF2B5EF4-FFF2-40B4-BE49-F238E27FC236}">
                <a16:creationId xmlns:a16="http://schemas.microsoft.com/office/drawing/2014/main" id="{73D5B7DF-E95D-4A0C-4F63-5ECE468766CF}"/>
              </a:ext>
            </a:extLst>
          </p:cNvPr>
          <p:cNvSpPr/>
          <p:nvPr/>
        </p:nvSpPr>
        <p:spPr>
          <a:xfrm>
            <a:off x="6165645" y="3304823"/>
            <a:ext cx="1234605" cy="713827"/>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a:solidFill>
                  <a:schemeClr val="tx1"/>
                </a:solidFill>
              </a:rPr>
              <a:t>Powertrain business</a:t>
            </a:r>
          </a:p>
        </p:txBody>
      </p:sp>
      <p:sp>
        <p:nvSpPr>
          <p:cNvPr id="8" name="TextBox 7">
            <a:extLst>
              <a:ext uri="{FF2B5EF4-FFF2-40B4-BE49-F238E27FC236}">
                <a16:creationId xmlns:a16="http://schemas.microsoft.com/office/drawing/2014/main" id="{07409497-D64D-E6EA-240D-6C0C3E00C8B2}"/>
              </a:ext>
            </a:extLst>
          </p:cNvPr>
          <p:cNvSpPr txBox="1"/>
          <p:nvPr/>
        </p:nvSpPr>
        <p:spPr>
          <a:xfrm>
            <a:off x="7465381" y="1393220"/>
            <a:ext cx="4055415" cy="738664"/>
          </a:xfrm>
          <a:prstGeom prst="rect">
            <a:avLst/>
          </a:prstGeom>
          <a:noFill/>
        </p:spPr>
        <p:txBody>
          <a:bodyPr wrap="square" rtlCol="0">
            <a:spAutoFit/>
          </a:bodyPr>
          <a:lstStyle/>
          <a:p>
            <a:r>
              <a:rPr lang="en-US" sz="1400" dirty="0"/>
              <a:t>Introducing technology enabled and energy</a:t>
            </a:r>
          </a:p>
          <a:p>
            <a:r>
              <a:rPr lang="en-US" sz="1400" dirty="0"/>
              <a:t>efficient products, with a greater focus on the </a:t>
            </a:r>
          </a:p>
          <a:p>
            <a:r>
              <a:rPr lang="en-US" sz="1400" dirty="0"/>
              <a:t>battery safety standards </a:t>
            </a:r>
            <a:endParaRPr lang="en-IN" sz="1400" dirty="0"/>
          </a:p>
        </p:txBody>
      </p:sp>
      <p:sp>
        <p:nvSpPr>
          <p:cNvPr id="16" name="TextBox 15">
            <a:extLst>
              <a:ext uri="{FF2B5EF4-FFF2-40B4-BE49-F238E27FC236}">
                <a16:creationId xmlns:a16="http://schemas.microsoft.com/office/drawing/2014/main" id="{7AF18CB5-DA32-1A92-DF15-D99EFC37640B}"/>
              </a:ext>
            </a:extLst>
          </p:cNvPr>
          <p:cNvSpPr txBox="1"/>
          <p:nvPr/>
        </p:nvSpPr>
        <p:spPr>
          <a:xfrm>
            <a:off x="7478398" y="3470069"/>
            <a:ext cx="4055415" cy="307777"/>
          </a:xfrm>
          <a:prstGeom prst="rect">
            <a:avLst/>
          </a:prstGeom>
          <a:noFill/>
        </p:spPr>
        <p:txBody>
          <a:bodyPr wrap="square" rtlCol="0">
            <a:spAutoFit/>
          </a:bodyPr>
          <a:lstStyle/>
          <a:p>
            <a:r>
              <a:rPr lang="en-US" sz="1400" dirty="0"/>
              <a:t>Growing with improved margins</a:t>
            </a:r>
            <a:endParaRPr lang="en-IN" sz="1400" dirty="0"/>
          </a:p>
        </p:txBody>
      </p:sp>
      <p:grpSp>
        <p:nvGrpSpPr>
          <p:cNvPr id="19" name="Group 18">
            <a:extLst>
              <a:ext uri="{FF2B5EF4-FFF2-40B4-BE49-F238E27FC236}">
                <a16:creationId xmlns:a16="http://schemas.microsoft.com/office/drawing/2014/main" id="{04054DA6-60C3-18E9-678B-00146B3149DD}"/>
              </a:ext>
            </a:extLst>
          </p:cNvPr>
          <p:cNvGrpSpPr/>
          <p:nvPr/>
        </p:nvGrpSpPr>
        <p:grpSpPr>
          <a:xfrm>
            <a:off x="347305" y="1189464"/>
            <a:ext cx="5381986" cy="1171704"/>
            <a:chOff x="6664034" y="2021808"/>
            <a:chExt cx="5381986" cy="812491"/>
          </a:xfrm>
        </p:grpSpPr>
        <p:sp>
          <p:nvSpPr>
            <p:cNvPr id="22" name="Rectangle 21">
              <a:extLst>
                <a:ext uri="{FF2B5EF4-FFF2-40B4-BE49-F238E27FC236}">
                  <a16:creationId xmlns:a16="http://schemas.microsoft.com/office/drawing/2014/main" id="{728953D7-9DAE-B4E9-75AE-B6EEB5620CFA}"/>
                </a:ext>
              </a:extLst>
            </p:cNvPr>
            <p:cNvSpPr/>
            <p:nvPr/>
          </p:nvSpPr>
          <p:spPr>
            <a:xfrm>
              <a:off x="6664034" y="2021808"/>
              <a:ext cx="5149926" cy="806961"/>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Arrow: Pentagon 58">
              <a:extLst>
                <a:ext uri="{FF2B5EF4-FFF2-40B4-BE49-F238E27FC236}">
                  <a16:creationId xmlns:a16="http://schemas.microsoft.com/office/drawing/2014/main" id="{BDBD0026-1851-6125-1436-7E21D0B5F207}"/>
                </a:ext>
              </a:extLst>
            </p:cNvPr>
            <p:cNvSpPr/>
            <p:nvPr/>
          </p:nvSpPr>
          <p:spPr>
            <a:xfrm>
              <a:off x="6664034" y="2027338"/>
              <a:ext cx="1274623" cy="806961"/>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Highest ever quarterly</a:t>
              </a:r>
            </a:p>
            <a:p>
              <a:pPr algn="ctr"/>
              <a:r>
                <a:rPr lang="en-US" sz="1400" b="1" dirty="0">
                  <a:solidFill>
                    <a:schemeClr val="tx1"/>
                  </a:solidFill>
                </a:rPr>
                <a:t>revenues</a:t>
              </a:r>
              <a:endParaRPr lang="en-IN" sz="1400" dirty="0">
                <a:solidFill>
                  <a:schemeClr val="tx1"/>
                </a:solidFill>
              </a:endParaRPr>
            </a:p>
          </p:txBody>
        </p:sp>
        <p:sp>
          <p:nvSpPr>
            <p:cNvPr id="24" name="TextBox 23">
              <a:extLst>
                <a:ext uri="{FF2B5EF4-FFF2-40B4-BE49-F238E27FC236}">
                  <a16:creationId xmlns:a16="http://schemas.microsoft.com/office/drawing/2014/main" id="{4D725EF0-384D-2ABF-670E-C72C39B511D3}"/>
                </a:ext>
              </a:extLst>
            </p:cNvPr>
            <p:cNvSpPr txBox="1"/>
            <p:nvPr/>
          </p:nvSpPr>
          <p:spPr>
            <a:xfrm>
              <a:off x="7933295" y="2179074"/>
              <a:ext cx="4112725" cy="512209"/>
            </a:xfrm>
            <a:prstGeom prst="rect">
              <a:avLst/>
            </a:prstGeom>
            <a:noFill/>
          </p:spPr>
          <p:txBody>
            <a:bodyPr wrap="square" rtlCol="0">
              <a:spAutoFit/>
            </a:bodyPr>
            <a:lstStyle/>
            <a:p>
              <a:r>
                <a:rPr lang="en-IN" sz="1400" dirty="0">
                  <a:solidFill>
                    <a:srgbClr val="333333"/>
                  </a:solidFill>
                  <a:latin typeface="Calibri" panose="020F0502020204030204" pitchFamily="34" charset="0"/>
                  <a:ea typeface="Calibri" panose="020F0502020204030204" pitchFamily="34" charset="0"/>
                  <a:cs typeface="Calibri" panose="020F0502020204030204" pitchFamily="34" charset="0"/>
                </a:rPr>
                <a:t>C</a:t>
              </a:r>
              <a:r>
                <a:rPr lang="en-IN" sz="14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onsolidated revenue at </a:t>
              </a:r>
              <a:r>
                <a:rPr lang="en-IN" sz="14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INR 699 crores </a:t>
              </a:r>
              <a:r>
                <a:rPr lang="en-IN" sz="14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in Q2FY23, H1FY23 revenues at </a:t>
              </a:r>
              <a:r>
                <a:rPr lang="en-IN" sz="14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INR 1359 Crores</a:t>
              </a:r>
              <a:r>
                <a:rPr lang="en-IN" sz="14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135% of pre Covid period (i.e. H1FY20)</a:t>
              </a:r>
              <a:endParaRPr lang="en-IN" sz="1400" dirty="0">
                <a:latin typeface="Calibri" panose="020F0502020204030204" pitchFamily="34" charset="0"/>
                <a:cs typeface="Calibri" panose="020F0502020204030204" pitchFamily="34" charset="0"/>
              </a:endParaRPr>
            </a:p>
          </p:txBody>
        </p:sp>
      </p:grpSp>
      <p:grpSp>
        <p:nvGrpSpPr>
          <p:cNvPr id="45" name="Group 44">
            <a:extLst>
              <a:ext uri="{FF2B5EF4-FFF2-40B4-BE49-F238E27FC236}">
                <a16:creationId xmlns:a16="http://schemas.microsoft.com/office/drawing/2014/main" id="{7CBC0CBF-BE2E-44ED-8879-11CCB3443457}"/>
              </a:ext>
            </a:extLst>
          </p:cNvPr>
          <p:cNvGrpSpPr/>
          <p:nvPr/>
        </p:nvGrpSpPr>
        <p:grpSpPr>
          <a:xfrm>
            <a:off x="347305" y="4141678"/>
            <a:ext cx="5149926" cy="818347"/>
            <a:chOff x="6680540" y="4292004"/>
            <a:chExt cx="5149926" cy="818347"/>
          </a:xfrm>
        </p:grpSpPr>
        <p:sp>
          <p:nvSpPr>
            <p:cNvPr id="48" name="Rectangle 47">
              <a:extLst>
                <a:ext uri="{FF2B5EF4-FFF2-40B4-BE49-F238E27FC236}">
                  <a16:creationId xmlns:a16="http://schemas.microsoft.com/office/drawing/2014/main" id="{7C6B83E9-6DBA-4663-AFB9-9DBC822AB01B}"/>
                </a:ext>
              </a:extLst>
            </p:cNvPr>
            <p:cNvSpPr/>
            <p:nvPr/>
          </p:nvSpPr>
          <p:spPr>
            <a:xfrm>
              <a:off x="6680540" y="4303390"/>
              <a:ext cx="5149926" cy="806961"/>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9" name="Arrow: Pentagon 40">
              <a:extLst>
                <a:ext uri="{FF2B5EF4-FFF2-40B4-BE49-F238E27FC236}">
                  <a16:creationId xmlns:a16="http://schemas.microsoft.com/office/drawing/2014/main" id="{D5B9928D-6895-4156-A4B0-870DC1C4FA0F}"/>
                </a:ext>
              </a:extLst>
            </p:cNvPr>
            <p:cNvSpPr/>
            <p:nvPr/>
          </p:nvSpPr>
          <p:spPr>
            <a:xfrm>
              <a:off x="6680540" y="4292004"/>
              <a:ext cx="1258117" cy="806961"/>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B2C business</a:t>
              </a:r>
            </a:p>
          </p:txBody>
        </p:sp>
        <p:sp>
          <p:nvSpPr>
            <p:cNvPr id="50" name="TextBox 49">
              <a:extLst>
                <a:ext uri="{FF2B5EF4-FFF2-40B4-BE49-F238E27FC236}">
                  <a16:creationId xmlns:a16="http://schemas.microsoft.com/office/drawing/2014/main" id="{C09B2BD4-B869-40BD-82E5-C3EC78FFF56C}"/>
                </a:ext>
              </a:extLst>
            </p:cNvPr>
            <p:cNvSpPr txBox="1"/>
            <p:nvPr/>
          </p:nvSpPr>
          <p:spPr>
            <a:xfrm>
              <a:off x="7949801" y="4450024"/>
              <a:ext cx="3865727" cy="523220"/>
            </a:xfrm>
            <a:prstGeom prst="rect">
              <a:avLst/>
            </a:prstGeom>
            <a:noFill/>
          </p:spPr>
          <p:txBody>
            <a:bodyPr wrap="square" rtlCol="0">
              <a:spAutoFit/>
            </a:bodyPr>
            <a:lstStyle/>
            <a:p>
              <a:r>
                <a:rPr lang="en-US" sz="1400" dirty="0">
                  <a:solidFill>
                    <a:schemeClr val="tx1">
                      <a:lumMod val="95000"/>
                      <a:lumOff val="5000"/>
                    </a:schemeClr>
                  </a:solidFill>
                </a:rPr>
                <a:t>Contribution increased to </a:t>
              </a:r>
              <a:r>
                <a:rPr lang="en-US" sz="1400" b="1" dirty="0">
                  <a:solidFill>
                    <a:schemeClr val="tx1">
                      <a:lumMod val="95000"/>
                      <a:lumOff val="5000"/>
                    </a:schemeClr>
                  </a:solidFill>
                </a:rPr>
                <a:t>65% </a:t>
              </a:r>
              <a:r>
                <a:rPr lang="en-US" sz="1400" dirty="0">
                  <a:solidFill>
                    <a:schemeClr val="tx1">
                      <a:lumMod val="95000"/>
                      <a:lumOff val="5000"/>
                    </a:schemeClr>
                  </a:solidFill>
                </a:rPr>
                <a:t>in line with our customer centric approach </a:t>
              </a:r>
              <a:endParaRPr lang="en-IN" sz="1400" dirty="0"/>
            </a:p>
          </p:txBody>
        </p:sp>
      </p:grpSp>
    </p:spTree>
    <p:extLst>
      <p:ext uri="{BB962C8B-B14F-4D97-AF65-F5344CB8AC3E}">
        <p14:creationId xmlns:p14="http://schemas.microsoft.com/office/powerpoint/2010/main" val="2890113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8">
            <a:extLst>
              <a:ext uri="{FF2B5EF4-FFF2-40B4-BE49-F238E27FC236}">
                <a16:creationId xmlns:a16="http://schemas.microsoft.com/office/drawing/2014/main" id="{D0AFBC96-C191-C024-E058-8B8F8A708E74}"/>
              </a:ext>
            </a:extLst>
          </p:cNvPr>
          <p:cNvSpPr txBox="1">
            <a:spLocks/>
          </p:cNvSpPr>
          <p:nvPr/>
        </p:nvSpPr>
        <p:spPr>
          <a:xfrm>
            <a:off x="197929" y="132994"/>
            <a:ext cx="9944878" cy="784802"/>
          </a:xfrm>
          <a:prstGeom prst="rect">
            <a:avLst/>
          </a:prstGeom>
        </p:spPr>
        <p:txBody>
          <a:bodyPr anchor="ctr">
            <a:normAutofit fontScale="97500"/>
          </a:bodyPr>
          <a:lstStyle>
            <a:lvl1pPr algn="l" defTabSz="1079906" rtl="0" eaLnBrk="1" latinLnBrk="0" hangingPunct="1">
              <a:lnSpc>
                <a:spcPct val="90000"/>
              </a:lnSpc>
              <a:spcBef>
                <a:spcPct val="0"/>
              </a:spcBef>
              <a:buNone/>
              <a:defRPr sz="5196" kern="1200">
                <a:solidFill>
                  <a:schemeClr val="tx1"/>
                </a:solidFill>
                <a:latin typeface="+mj-lt"/>
                <a:ea typeface="+mj-ea"/>
                <a:cs typeface="+mj-cs"/>
              </a:defRPr>
            </a:lvl1pPr>
          </a:lstStyle>
          <a:p>
            <a:r>
              <a:rPr lang="en-US" sz="2800" b="1" dirty="0">
                <a:solidFill>
                  <a:schemeClr val="bg1"/>
                </a:solidFill>
                <a:latin typeface="Calibri" panose="020F0502020204030204" pitchFamily="34" charset="0"/>
                <a:cs typeface="Arial" panose="020B0604020202020204" pitchFamily="34" charset="0"/>
              </a:rPr>
              <a:t>Awards and recognition</a:t>
            </a:r>
          </a:p>
        </p:txBody>
      </p:sp>
      <p:grpSp>
        <p:nvGrpSpPr>
          <p:cNvPr id="37" name="Group 36">
            <a:extLst>
              <a:ext uri="{FF2B5EF4-FFF2-40B4-BE49-F238E27FC236}">
                <a16:creationId xmlns:a16="http://schemas.microsoft.com/office/drawing/2014/main" id="{98260C12-6BCF-D187-AF72-384FA5142C6C}"/>
              </a:ext>
            </a:extLst>
          </p:cNvPr>
          <p:cNvGrpSpPr>
            <a:grpSpLocks/>
          </p:cNvGrpSpPr>
          <p:nvPr/>
        </p:nvGrpSpPr>
        <p:grpSpPr>
          <a:xfrm>
            <a:off x="343185" y="1795237"/>
            <a:ext cx="11568124" cy="4269158"/>
            <a:chOff x="329862" y="1367533"/>
            <a:chExt cx="11568124" cy="4269158"/>
          </a:xfrm>
        </p:grpSpPr>
        <p:grpSp>
          <p:nvGrpSpPr>
            <p:cNvPr id="27" name="Group 26">
              <a:extLst>
                <a:ext uri="{FF2B5EF4-FFF2-40B4-BE49-F238E27FC236}">
                  <a16:creationId xmlns:a16="http://schemas.microsoft.com/office/drawing/2014/main" id="{6E3DF269-4569-C55A-A1AE-EB96969BCA7A}"/>
                </a:ext>
              </a:extLst>
            </p:cNvPr>
            <p:cNvGrpSpPr>
              <a:grpSpLocks/>
            </p:cNvGrpSpPr>
            <p:nvPr/>
          </p:nvGrpSpPr>
          <p:grpSpPr>
            <a:xfrm>
              <a:off x="362688" y="1367533"/>
              <a:ext cx="11439979" cy="1948653"/>
              <a:chOff x="362688" y="1367533"/>
              <a:chExt cx="11439979" cy="1948653"/>
            </a:xfrm>
          </p:grpSpPr>
          <p:grpSp>
            <p:nvGrpSpPr>
              <p:cNvPr id="3" name="Group 2">
                <a:extLst>
                  <a:ext uri="{FF2B5EF4-FFF2-40B4-BE49-F238E27FC236}">
                    <a16:creationId xmlns:a16="http://schemas.microsoft.com/office/drawing/2014/main" id="{B5949D4F-B92A-4E73-A0F2-B261767B38B1}"/>
                  </a:ext>
                </a:extLst>
              </p:cNvPr>
              <p:cNvGrpSpPr>
                <a:grpSpLocks noChangeAspect="1"/>
              </p:cNvGrpSpPr>
              <p:nvPr/>
            </p:nvGrpSpPr>
            <p:grpSpPr>
              <a:xfrm>
                <a:off x="9790553" y="1367533"/>
                <a:ext cx="2012114" cy="1926131"/>
                <a:chOff x="11568220" y="1328347"/>
                <a:chExt cx="2330053" cy="2230486"/>
              </a:xfrm>
            </p:grpSpPr>
            <p:pic>
              <p:nvPicPr>
                <p:cNvPr id="13" name="Picture 12" descr="A picture containing text, alcohol&#10;&#10;Description automatically generated">
                  <a:extLst>
                    <a:ext uri="{FF2B5EF4-FFF2-40B4-BE49-F238E27FC236}">
                      <a16:creationId xmlns:a16="http://schemas.microsoft.com/office/drawing/2014/main" id="{ED968A77-15A0-4C81-80D8-9A16F0551C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68220" y="1328347"/>
                  <a:ext cx="752788" cy="2230486"/>
                </a:xfrm>
                <a:prstGeom prst="rect">
                  <a:avLst/>
                </a:prstGeom>
              </p:spPr>
            </p:pic>
            <p:pic>
              <p:nvPicPr>
                <p:cNvPr id="14" name="Picture 13" descr="Letter&#10;&#10;Description automatically generated">
                  <a:extLst>
                    <a:ext uri="{FF2B5EF4-FFF2-40B4-BE49-F238E27FC236}">
                      <a16:creationId xmlns:a16="http://schemas.microsoft.com/office/drawing/2014/main" id="{EDC8BD0E-054D-4341-87A5-CB3B55B994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21008" y="1328347"/>
                  <a:ext cx="1577265" cy="2230486"/>
                </a:xfrm>
                <a:prstGeom prst="rect">
                  <a:avLst/>
                </a:prstGeom>
              </p:spPr>
            </p:pic>
          </p:grpSp>
          <p:pic>
            <p:nvPicPr>
              <p:cNvPr id="15" name="Picture 14" descr="A picture containing text, picture frame&#10;&#10;Description automatically generated">
                <a:extLst>
                  <a:ext uri="{FF2B5EF4-FFF2-40B4-BE49-F238E27FC236}">
                    <a16:creationId xmlns:a16="http://schemas.microsoft.com/office/drawing/2014/main" id="{C25087A0-4BBE-42E2-894D-7966A9A9EF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28218" y="1507141"/>
                <a:ext cx="1800000" cy="1809045"/>
              </a:xfrm>
              <a:prstGeom prst="rect">
                <a:avLst/>
              </a:prstGeom>
            </p:spPr>
          </p:pic>
          <p:pic>
            <p:nvPicPr>
              <p:cNvPr id="16" name="Picture 15" descr="Diagram&#10;&#10;Description automatically generated with low confidence">
                <a:extLst>
                  <a:ext uri="{FF2B5EF4-FFF2-40B4-BE49-F238E27FC236}">
                    <a16:creationId xmlns:a16="http://schemas.microsoft.com/office/drawing/2014/main" id="{A23B2A0F-4CB3-4807-994D-93E7664E707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09068" y="1529663"/>
                <a:ext cx="1773863" cy="1764000"/>
              </a:xfrm>
              <a:prstGeom prst="rect">
                <a:avLst/>
              </a:prstGeom>
            </p:spPr>
          </p:pic>
          <p:pic>
            <p:nvPicPr>
              <p:cNvPr id="17" name="Picture 16" descr="Shape, arrow&#10;&#10;Description automatically generated">
                <a:extLst>
                  <a:ext uri="{FF2B5EF4-FFF2-40B4-BE49-F238E27FC236}">
                    <a16:creationId xmlns:a16="http://schemas.microsoft.com/office/drawing/2014/main" id="{6B42DAC6-E32E-4BA7-A496-513FD52FC75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83472" y="1809947"/>
                <a:ext cx="1944000" cy="1244160"/>
              </a:xfrm>
              <a:prstGeom prst="rect">
                <a:avLst/>
              </a:prstGeom>
            </p:spPr>
          </p:pic>
          <p:pic>
            <p:nvPicPr>
              <p:cNvPr id="24" name="Picture 23">
                <a:extLst>
                  <a:ext uri="{FF2B5EF4-FFF2-40B4-BE49-F238E27FC236}">
                    <a16:creationId xmlns:a16="http://schemas.microsoft.com/office/drawing/2014/main" id="{59DB5313-3E0F-2590-E318-0BA67F5AA875}"/>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288"/>
              <a:stretch/>
            </p:blipFill>
            <p:spPr>
              <a:xfrm>
                <a:off x="362688" y="1592225"/>
                <a:ext cx="1908000" cy="1679604"/>
              </a:xfrm>
              <a:prstGeom prst="rect">
                <a:avLst/>
              </a:prstGeom>
            </p:spPr>
          </p:pic>
        </p:grpSp>
        <p:grpSp>
          <p:nvGrpSpPr>
            <p:cNvPr id="25" name="Group 24">
              <a:extLst>
                <a:ext uri="{FF2B5EF4-FFF2-40B4-BE49-F238E27FC236}">
                  <a16:creationId xmlns:a16="http://schemas.microsoft.com/office/drawing/2014/main" id="{89D5F369-C243-1CBE-7E27-79E0D26D326F}"/>
                </a:ext>
              </a:extLst>
            </p:cNvPr>
            <p:cNvGrpSpPr>
              <a:grpSpLocks/>
            </p:cNvGrpSpPr>
            <p:nvPr/>
          </p:nvGrpSpPr>
          <p:grpSpPr>
            <a:xfrm>
              <a:off x="329862" y="3753300"/>
              <a:ext cx="11568124" cy="1883391"/>
              <a:chOff x="329862" y="3753300"/>
              <a:chExt cx="11568124" cy="1883391"/>
            </a:xfrm>
          </p:grpSpPr>
          <p:grpSp>
            <p:nvGrpSpPr>
              <p:cNvPr id="11" name="Group 10">
                <a:extLst>
                  <a:ext uri="{FF2B5EF4-FFF2-40B4-BE49-F238E27FC236}">
                    <a16:creationId xmlns:a16="http://schemas.microsoft.com/office/drawing/2014/main" id="{58126605-9259-011D-79A2-1C6180678CCC}"/>
                  </a:ext>
                </a:extLst>
              </p:cNvPr>
              <p:cNvGrpSpPr>
                <a:grpSpLocks/>
              </p:cNvGrpSpPr>
              <p:nvPr/>
            </p:nvGrpSpPr>
            <p:grpSpPr>
              <a:xfrm>
                <a:off x="339368" y="3753300"/>
                <a:ext cx="11394392" cy="1883391"/>
                <a:chOff x="1006665" y="3924846"/>
                <a:chExt cx="11394392" cy="1883391"/>
              </a:xfrm>
            </p:grpSpPr>
            <p:sp>
              <p:nvSpPr>
                <p:cNvPr id="2" name="Rectangle 1">
                  <a:extLst>
                    <a:ext uri="{FF2B5EF4-FFF2-40B4-BE49-F238E27FC236}">
                      <a16:creationId xmlns:a16="http://schemas.microsoft.com/office/drawing/2014/main" id="{932FA80A-A438-4E55-843A-5DD2511896BC}"/>
                    </a:ext>
                  </a:extLst>
                </p:cNvPr>
                <p:cNvSpPr>
                  <a:spLocks/>
                </p:cNvSpPr>
                <p:nvPr/>
              </p:nvSpPr>
              <p:spPr>
                <a:xfrm>
                  <a:off x="10823792" y="3924846"/>
                  <a:ext cx="1577265" cy="18833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95000"/>
                          <a:lumOff val="5000"/>
                        </a:schemeClr>
                      </a:solidFill>
                    </a:rPr>
                    <a:t>Social Impact Award 2021 by ACEF Asian Leaders</a:t>
                  </a:r>
                  <a:endParaRPr lang="en-IN" dirty="0">
                    <a:solidFill>
                      <a:schemeClr val="tx1">
                        <a:lumMod val="95000"/>
                        <a:lumOff val="5000"/>
                      </a:schemeClr>
                    </a:solidFill>
                  </a:endParaRPr>
                </a:p>
              </p:txBody>
            </p:sp>
            <p:sp>
              <p:nvSpPr>
                <p:cNvPr id="26" name="Rectangle: Rounded Corners 25">
                  <a:extLst>
                    <a:ext uri="{FF2B5EF4-FFF2-40B4-BE49-F238E27FC236}">
                      <a16:creationId xmlns:a16="http://schemas.microsoft.com/office/drawing/2014/main" id="{6E9BD0E5-9B8E-481F-811B-BCC37E650949}"/>
                    </a:ext>
                  </a:extLst>
                </p:cNvPr>
                <p:cNvSpPr>
                  <a:spLocks/>
                </p:cNvSpPr>
                <p:nvPr/>
              </p:nvSpPr>
              <p:spPr>
                <a:xfrm>
                  <a:off x="1006665" y="5641464"/>
                  <a:ext cx="1764000" cy="108000"/>
                </a:xfrm>
                <a:prstGeom prst="roundRect">
                  <a:avLst>
                    <a:gd name="adj" fmla="val 50000"/>
                  </a:avLst>
                </a:prstGeom>
                <a:gradFill flip="none" rotWithShape="1">
                  <a:gsLst>
                    <a:gs pos="0">
                      <a:srgbClr val="D4E5F7">
                        <a:shade val="30000"/>
                        <a:satMod val="115000"/>
                      </a:srgbClr>
                    </a:gs>
                    <a:gs pos="50000">
                      <a:srgbClr val="D4E5F7">
                        <a:shade val="67500"/>
                        <a:satMod val="115000"/>
                      </a:srgbClr>
                    </a:gs>
                    <a:gs pos="100000">
                      <a:srgbClr val="D4E5F7">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2" name="Group 11">
                <a:extLst>
                  <a:ext uri="{FF2B5EF4-FFF2-40B4-BE49-F238E27FC236}">
                    <a16:creationId xmlns:a16="http://schemas.microsoft.com/office/drawing/2014/main" id="{15FC2478-E7E2-F3F0-1866-DA489A12C77C}"/>
                  </a:ext>
                </a:extLst>
              </p:cNvPr>
              <p:cNvGrpSpPr>
                <a:grpSpLocks/>
              </p:cNvGrpSpPr>
              <p:nvPr/>
            </p:nvGrpSpPr>
            <p:grpSpPr>
              <a:xfrm>
                <a:off x="2846218" y="3753300"/>
                <a:ext cx="1764000" cy="1883391"/>
                <a:chOff x="3904405" y="3905532"/>
                <a:chExt cx="1764000" cy="1883391"/>
              </a:xfrm>
            </p:grpSpPr>
            <p:sp>
              <p:nvSpPr>
                <p:cNvPr id="19" name="Rectangle 18">
                  <a:extLst>
                    <a:ext uri="{FF2B5EF4-FFF2-40B4-BE49-F238E27FC236}">
                      <a16:creationId xmlns:a16="http://schemas.microsoft.com/office/drawing/2014/main" id="{26FAF960-077B-43EC-935A-F4EEC2EDE246}"/>
                    </a:ext>
                  </a:extLst>
                </p:cNvPr>
                <p:cNvSpPr>
                  <a:spLocks/>
                </p:cNvSpPr>
                <p:nvPr/>
              </p:nvSpPr>
              <p:spPr>
                <a:xfrm>
                  <a:off x="3997773" y="3905532"/>
                  <a:ext cx="1577265" cy="18833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95000"/>
                          <a:lumOff val="5000"/>
                        </a:schemeClr>
                      </a:solidFill>
                    </a:rPr>
                    <a:t>Automotive Hall of Fame Nov 2021 by ET Polymers</a:t>
                  </a:r>
                  <a:endParaRPr lang="en-IN" dirty="0">
                    <a:solidFill>
                      <a:schemeClr val="tx1">
                        <a:lumMod val="95000"/>
                        <a:lumOff val="5000"/>
                      </a:schemeClr>
                    </a:solidFill>
                  </a:endParaRPr>
                </a:p>
              </p:txBody>
            </p:sp>
            <p:sp>
              <p:nvSpPr>
                <p:cNvPr id="28" name="Rectangle: Rounded Corners 27">
                  <a:extLst>
                    <a:ext uri="{FF2B5EF4-FFF2-40B4-BE49-F238E27FC236}">
                      <a16:creationId xmlns:a16="http://schemas.microsoft.com/office/drawing/2014/main" id="{4BBE949B-ABD3-4F94-94F5-3DD7389F42E7}"/>
                    </a:ext>
                  </a:extLst>
                </p:cNvPr>
                <p:cNvSpPr>
                  <a:spLocks/>
                </p:cNvSpPr>
                <p:nvPr/>
              </p:nvSpPr>
              <p:spPr>
                <a:xfrm>
                  <a:off x="3904405" y="5622150"/>
                  <a:ext cx="1764000" cy="108000"/>
                </a:xfrm>
                <a:prstGeom prst="roundRect">
                  <a:avLst>
                    <a:gd name="adj" fmla="val 50000"/>
                  </a:avLst>
                </a:prstGeom>
                <a:gradFill flip="none" rotWithShape="1">
                  <a:gsLst>
                    <a:gs pos="0">
                      <a:srgbClr val="D4E5F7">
                        <a:shade val="30000"/>
                        <a:satMod val="115000"/>
                      </a:srgbClr>
                    </a:gs>
                    <a:gs pos="50000">
                      <a:srgbClr val="D4E5F7">
                        <a:shade val="67500"/>
                        <a:satMod val="115000"/>
                      </a:srgbClr>
                    </a:gs>
                    <a:gs pos="100000">
                      <a:srgbClr val="D4E5F7">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8" name="Group 17">
                <a:extLst>
                  <a:ext uri="{FF2B5EF4-FFF2-40B4-BE49-F238E27FC236}">
                    <a16:creationId xmlns:a16="http://schemas.microsoft.com/office/drawing/2014/main" id="{1E738FB3-DD6B-B040-FDF5-450B630E2872}"/>
                  </a:ext>
                </a:extLst>
              </p:cNvPr>
              <p:cNvGrpSpPr>
                <a:grpSpLocks/>
              </p:cNvGrpSpPr>
              <p:nvPr/>
            </p:nvGrpSpPr>
            <p:grpSpPr>
              <a:xfrm>
                <a:off x="5235677" y="3753300"/>
                <a:ext cx="1720645" cy="1883391"/>
                <a:chOff x="6733702" y="3905532"/>
                <a:chExt cx="1720645" cy="1883391"/>
              </a:xfrm>
            </p:grpSpPr>
            <p:sp>
              <p:nvSpPr>
                <p:cNvPr id="20" name="Rectangle 19">
                  <a:extLst>
                    <a:ext uri="{FF2B5EF4-FFF2-40B4-BE49-F238E27FC236}">
                      <a16:creationId xmlns:a16="http://schemas.microsoft.com/office/drawing/2014/main" id="{7ADC37F4-A925-4253-8EC6-BE310DB1A2A4}"/>
                    </a:ext>
                  </a:extLst>
                </p:cNvPr>
                <p:cNvSpPr>
                  <a:spLocks/>
                </p:cNvSpPr>
                <p:nvPr/>
              </p:nvSpPr>
              <p:spPr>
                <a:xfrm>
                  <a:off x="6824775" y="3905532"/>
                  <a:ext cx="1629571" cy="18833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95000"/>
                          <a:lumOff val="5000"/>
                        </a:schemeClr>
                      </a:solidFill>
                    </a:rPr>
                    <a:t>Manufacturing and Quality Excellence 2021 by Quantic</a:t>
                  </a:r>
                  <a:endParaRPr lang="en-IN" dirty="0">
                    <a:solidFill>
                      <a:schemeClr val="tx1">
                        <a:lumMod val="95000"/>
                        <a:lumOff val="5000"/>
                      </a:schemeClr>
                    </a:solidFill>
                  </a:endParaRPr>
                </a:p>
              </p:txBody>
            </p:sp>
            <p:sp>
              <p:nvSpPr>
                <p:cNvPr id="29" name="Rectangle: Rounded Corners 28">
                  <a:extLst>
                    <a:ext uri="{FF2B5EF4-FFF2-40B4-BE49-F238E27FC236}">
                      <a16:creationId xmlns:a16="http://schemas.microsoft.com/office/drawing/2014/main" id="{DFB8BF9D-DBFA-4830-9A35-7464A0266260}"/>
                    </a:ext>
                  </a:extLst>
                </p:cNvPr>
                <p:cNvSpPr>
                  <a:spLocks/>
                </p:cNvSpPr>
                <p:nvPr/>
              </p:nvSpPr>
              <p:spPr>
                <a:xfrm>
                  <a:off x="6733702" y="5622150"/>
                  <a:ext cx="1720645" cy="108000"/>
                </a:xfrm>
                <a:prstGeom prst="roundRect">
                  <a:avLst>
                    <a:gd name="adj" fmla="val 50000"/>
                  </a:avLst>
                </a:prstGeom>
                <a:gradFill flip="none" rotWithShape="1">
                  <a:gsLst>
                    <a:gs pos="0">
                      <a:srgbClr val="D4E5F7">
                        <a:shade val="30000"/>
                        <a:satMod val="115000"/>
                      </a:srgbClr>
                    </a:gs>
                    <a:gs pos="50000">
                      <a:srgbClr val="D4E5F7">
                        <a:shade val="67500"/>
                        <a:satMod val="115000"/>
                      </a:srgbClr>
                    </a:gs>
                    <a:gs pos="100000">
                      <a:srgbClr val="D4E5F7">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22" name="Group 21">
                <a:extLst>
                  <a:ext uri="{FF2B5EF4-FFF2-40B4-BE49-F238E27FC236}">
                    <a16:creationId xmlns:a16="http://schemas.microsoft.com/office/drawing/2014/main" id="{EFA0F9D3-E608-8EF6-F16C-550FBD03254F}"/>
                  </a:ext>
                </a:extLst>
              </p:cNvPr>
              <p:cNvGrpSpPr>
                <a:grpSpLocks/>
              </p:cNvGrpSpPr>
              <p:nvPr/>
            </p:nvGrpSpPr>
            <p:grpSpPr>
              <a:xfrm>
                <a:off x="7656839" y="3753300"/>
                <a:ext cx="1764000" cy="1883391"/>
                <a:chOff x="9590976" y="3905532"/>
                <a:chExt cx="1764000" cy="1883391"/>
              </a:xfrm>
            </p:grpSpPr>
            <p:sp>
              <p:nvSpPr>
                <p:cNvPr id="21" name="Rectangle 20">
                  <a:extLst>
                    <a:ext uri="{FF2B5EF4-FFF2-40B4-BE49-F238E27FC236}">
                      <a16:creationId xmlns:a16="http://schemas.microsoft.com/office/drawing/2014/main" id="{E680E43E-7882-4FC9-B08A-F6321FDB20C4}"/>
                    </a:ext>
                  </a:extLst>
                </p:cNvPr>
                <p:cNvSpPr>
                  <a:spLocks/>
                </p:cNvSpPr>
                <p:nvPr/>
              </p:nvSpPr>
              <p:spPr>
                <a:xfrm>
                  <a:off x="9684344" y="3905532"/>
                  <a:ext cx="1577265" cy="18833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95000"/>
                          <a:lumOff val="5000"/>
                        </a:schemeClr>
                      </a:solidFill>
                    </a:rPr>
                    <a:t>Promising Brands 2021 by ET</a:t>
                  </a:r>
                  <a:endParaRPr lang="en-IN" dirty="0">
                    <a:solidFill>
                      <a:schemeClr val="tx1">
                        <a:lumMod val="95000"/>
                        <a:lumOff val="5000"/>
                      </a:schemeClr>
                    </a:solidFill>
                  </a:endParaRPr>
                </a:p>
              </p:txBody>
            </p:sp>
            <p:sp>
              <p:nvSpPr>
                <p:cNvPr id="30" name="Rectangle: Rounded Corners 29">
                  <a:extLst>
                    <a:ext uri="{FF2B5EF4-FFF2-40B4-BE49-F238E27FC236}">
                      <a16:creationId xmlns:a16="http://schemas.microsoft.com/office/drawing/2014/main" id="{F6ECF3BE-16CF-4EA4-AD72-E65B87217743}"/>
                    </a:ext>
                  </a:extLst>
                </p:cNvPr>
                <p:cNvSpPr>
                  <a:spLocks/>
                </p:cNvSpPr>
                <p:nvPr/>
              </p:nvSpPr>
              <p:spPr>
                <a:xfrm>
                  <a:off x="9590976" y="5622150"/>
                  <a:ext cx="1764000" cy="108000"/>
                </a:xfrm>
                <a:prstGeom prst="roundRect">
                  <a:avLst>
                    <a:gd name="adj" fmla="val 50000"/>
                  </a:avLst>
                </a:prstGeom>
                <a:gradFill flip="none" rotWithShape="1">
                  <a:gsLst>
                    <a:gs pos="0">
                      <a:srgbClr val="D4E5F7">
                        <a:shade val="30000"/>
                        <a:satMod val="115000"/>
                      </a:srgbClr>
                    </a:gs>
                    <a:gs pos="50000">
                      <a:srgbClr val="D4E5F7">
                        <a:shade val="67500"/>
                        <a:satMod val="115000"/>
                      </a:srgbClr>
                    </a:gs>
                    <a:gs pos="100000">
                      <a:srgbClr val="D4E5F7">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34" name="Group 33">
                <a:extLst>
                  <a:ext uri="{FF2B5EF4-FFF2-40B4-BE49-F238E27FC236}">
                    <a16:creationId xmlns:a16="http://schemas.microsoft.com/office/drawing/2014/main" id="{87C582B6-827F-9D7A-37DF-8D66D41AE9D0}"/>
                  </a:ext>
                </a:extLst>
              </p:cNvPr>
              <p:cNvGrpSpPr>
                <a:grpSpLocks/>
              </p:cNvGrpSpPr>
              <p:nvPr/>
            </p:nvGrpSpPr>
            <p:grpSpPr>
              <a:xfrm>
                <a:off x="329862" y="3812273"/>
                <a:ext cx="11568124" cy="1765645"/>
                <a:chOff x="-213148" y="3964505"/>
                <a:chExt cx="11568124" cy="1765645"/>
              </a:xfrm>
            </p:grpSpPr>
            <p:sp>
              <p:nvSpPr>
                <p:cNvPr id="35" name="Rectangle 34">
                  <a:extLst>
                    <a:ext uri="{FF2B5EF4-FFF2-40B4-BE49-F238E27FC236}">
                      <a16:creationId xmlns:a16="http://schemas.microsoft.com/office/drawing/2014/main" id="{989BBE11-5843-CC9A-C725-A9F2D0983DE0}"/>
                    </a:ext>
                  </a:extLst>
                </p:cNvPr>
                <p:cNvSpPr>
                  <a:spLocks/>
                </p:cNvSpPr>
                <p:nvPr/>
              </p:nvSpPr>
              <p:spPr>
                <a:xfrm>
                  <a:off x="-213148" y="3964505"/>
                  <a:ext cx="1783012" cy="16796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95000"/>
                          <a:lumOff val="5000"/>
                        </a:schemeClr>
                      </a:solidFill>
                    </a:rPr>
                    <a:t>Great Place to Work- </a:t>
                  </a:r>
                </a:p>
                <a:p>
                  <a:pPr algn="ctr"/>
                  <a:r>
                    <a:rPr lang="en-US" b="1" dirty="0">
                      <a:solidFill>
                        <a:schemeClr val="tx1">
                          <a:lumMod val="95000"/>
                          <a:lumOff val="5000"/>
                        </a:schemeClr>
                      </a:solidFill>
                    </a:rPr>
                    <a:t>Second year in a row </a:t>
                  </a:r>
                  <a:endParaRPr lang="en-IN" b="1" dirty="0">
                    <a:solidFill>
                      <a:schemeClr val="tx1">
                        <a:lumMod val="95000"/>
                        <a:lumOff val="5000"/>
                      </a:schemeClr>
                    </a:solidFill>
                  </a:endParaRPr>
                </a:p>
              </p:txBody>
            </p:sp>
            <p:sp>
              <p:nvSpPr>
                <p:cNvPr id="36" name="Rectangle: Rounded Corners 35">
                  <a:extLst>
                    <a:ext uri="{FF2B5EF4-FFF2-40B4-BE49-F238E27FC236}">
                      <a16:creationId xmlns:a16="http://schemas.microsoft.com/office/drawing/2014/main" id="{85DF103D-3949-C477-1D1C-067758C3BC14}"/>
                    </a:ext>
                  </a:extLst>
                </p:cNvPr>
                <p:cNvSpPr>
                  <a:spLocks/>
                </p:cNvSpPr>
                <p:nvPr/>
              </p:nvSpPr>
              <p:spPr>
                <a:xfrm>
                  <a:off x="9590976" y="5622150"/>
                  <a:ext cx="1764000" cy="108000"/>
                </a:xfrm>
                <a:prstGeom prst="roundRect">
                  <a:avLst>
                    <a:gd name="adj" fmla="val 50000"/>
                  </a:avLst>
                </a:prstGeom>
                <a:gradFill flip="none" rotWithShape="1">
                  <a:gsLst>
                    <a:gs pos="0">
                      <a:srgbClr val="D4E5F7">
                        <a:shade val="30000"/>
                        <a:satMod val="115000"/>
                      </a:srgbClr>
                    </a:gs>
                    <a:gs pos="50000">
                      <a:srgbClr val="D4E5F7">
                        <a:shade val="67500"/>
                        <a:satMod val="115000"/>
                      </a:srgbClr>
                    </a:gs>
                    <a:gs pos="100000">
                      <a:srgbClr val="D4E5F7">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grpSp>
    </p:spTree>
    <p:extLst>
      <p:ext uri="{BB962C8B-B14F-4D97-AF65-F5344CB8AC3E}">
        <p14:creationId xmlns:p14="http://schemas.microsoft.com/office/powerpoint/2010/main" val="1119865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a:extLst>
              <a:ext uri="{FF2B5EF4-FFF2-40B4-BE49-F238E27FC236}">
                <a16:creationId xmlns:a16="http://schemas.microsoft.com/office/drawing/2014/main" id="{6BCA8B0B-03C9-4198-920A-1FB539EFF3E5}"/>
              </a:ext>
            </a:extLst>
          </p:cNvPr>
          <p:cNvSpPr txBox="1">
            <a:spLocks/>
          </p:cNvSpPr>
          <p:nvPr/>
        </p:nvSpPr>
        <p:spPr>
          <a:xfrm>
            <a:off x="197929" y="132994"/>
            <a:ext cx="9944878" cy="784802"/>
          </a:xfrm>
          <a:prstGeom prst="rect">
            <a:avLst/>
          </a:prstGeom>
        </p:spPr>
        <p:txBody>
          <a:bodyPr anchor="ctr">
            <a:normAutofit fontScale="97500"/>
          </a:bodyPr>
          <a:lstStyle>
            <a:lvl1pPr algn="l" defTabSz="1079906" rtl="0" eaLnBrk="1" latinLnBrk="0" hangingPunct="1">
              <a:lnSpc>
                <a:spcPct val="90000"/>
              </a:lnSpc>
              <a:spcBef>
                <a:spcPct val="0"/>
              </a:spcBef>
              <a:buNone/>
              <a:defRPr sz="5196" kern="1200">
                <a:solidFill>
                  <a:schemeClr val="tx1"/>
                </a:solidFill>
                <a:latin typeface="+mj-lt"/>
                <a:ea typeface="+mj-ea"/>
                <a:cs typeface="+mj-cs"/>
              </a:defRPr>
            </a:lvl1pPr>
          </a:lstStyle>
          <a:p>
            <a:r>
              <a:rPr lang="en-US" sz="2800" b="1" dirty="0">
                <a:solidFill>
                  <a:schemeClr val="bg1"/>
                </a:solidFill>
                <a:latin typeface="Calibri" panose="020F0502020204030204" pitchFamily="34" charset="0"/>
                <a:cs typeface="Arial" panose="020B0604020202020204" pitchFamily="34" charset="0"/>
              </a:rPr>
              <a:t>Disclaimer</a:t>
            </a:r>
          </a:p>
        </p:txBody>
      </p:sp>
      <p:sp>
        <p:nvSpPr>
          <p:cNvPr id="29" name="Content Placeholder 2">
            <a:extLst>
              <a:ext uri="{FF2B5EF4-FFF2-40B4-BE49-F238E27FC236}">
                <a16:creationId xmlns:a16="http://schemas.microsoft.com/office/drawing/2014/main" id="{161CA648-11D2-4BBB-B023-71CC5EFBA4ED}"/>
              </a:ext>
            </a:extLst>
          </p:cNvPr>
          <p:cNvSpPr txBox="1">
            <a:spLocks/>
          </p:cNvSpPr>
          <p:nvPr/>
        </p:nvSpPr>
        <p:spPr>
          <a:xfrm>
            <a:off x="513735" y="1311806"/>
            <a:ext cx="11164529" cy="3333936"/>
          </a:xfrm>
          <a:prstGeom prst="rect">
            <a:avLst/>
          </a:prstGeom>
        </p:spPr>
        <p:txBody>
          <a:bodyPr>
            <a:noAutofit/>
          </a:bodyPr>
          <a:lstStyle>
            <a:lvl1pPr marL="269977" indent="-269977" algn="l" defTabSz="1079906" rtl="0" eaLnBrk="1" latinLnBrk="0" hangingPunct="1">
              <a:lnSpc>
                <a:spcPct val="90000"/>
              </a:lnSpc>
              <a:spcBef>
                <a:spcPts val="1181"/>
              </a:spcBef>
              <a:buFont typeface="Arial" panose="020B0604020202020204" pitchFamily="34" charset="0"/>
              <a:buChar char="•"/>
              <a:defRPr sz="3307" kern="1200">
                <a:solidFill>
                  <a:schemeClr val="tx1"/>
                </a:solidFill>
                <a:latin typeface="+mn-lt"/>
                <a:ea typeface="+mn-ea"/>
                <a:cs typeface="+mn-cs"/>
              </a:defRPr>
            </a:lvl1pPr>
            <a:lvl2pPr marL="809930" indent="-269977" algn="l" defTabSz="1079906" rtl="0" eaLnBrk="1" latinLnBrk="0" hangingPunct="1">
              <a:lnSpc>
                <a:spcPct val="90000"/>
              </a:lnSpc>
              <a:spcBef>
                <a:spcPts val="591"/>
              </a:spcBef>
              <a:buFont typeface="Arial" panose="020B0604020202020204" pitchFamily="34" charset="0"/>
              <a:buChar char="•"/>
              <a:defRPr sz="2834" kern="1200">
                <a:solidFill>
                  <a:schemeClr val="tx1"/>
                </a:solidFill>
                <a:latin typeface="+mn-lt"/>
                <a:ea typeface="+mn-ea"/>
                <a:cs typeface="+mn-cs"/>
              </a:defRPr>
            </a:lvl2pPr>
            <a:lvl3pPr marL="1349883" indent="-269977" algn="l" defTabSz="1079906" rtl="0" eaLnBrk="1" latinLnBrk="0" hangingPunct="1">
              <a:lnSpc>
                <a:spcPct val="90000"/>
              </a:lnSpc>
              <a:spcBef>
                <a:spcPts val="591"/>
              </a:spcBef>
              <a:buFont typeface="Arial" panose="020B0604020202020204" pitchFamily="34" charset="0"/>
              <a:buChar char="•"/>
              <a:defRPr sz="2362" kern="1200">
                <a:solidFill>
                  <a:schemeClr val="tx1"/>
                </a:solidFill>
                <a:latin typeface="+mn-lt"/>
                <a:ea typeface="+mn-ea"/>
                <a:cs typeface="+mn-cs"/>
              </a:defRPr>
            </a:lvl3pPr>
            <a:lvl4pPr marL="1889836"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4pPr>
            <a:lvl5pPr marL="2429789"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5pPr>
            <a:lvl6pPr marL="2969743"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6pPr>
            <a:lvl7pPr marL="3509696"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7pPr>
            <a:lvl8pPr marL="4049649"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8pPr>
            <a:lvl9pPr marL="4589602"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9pPr>
          </a:lstStyle>
          <a:p>
            <a:pPr marL="0" indent="0" algn="just">
              <a:spcBef>
                <a:spcPts val="508"/>
              </a:spcBef>
              <a:spcAft>
                <a:spcPts val="508"/>
              </a:spcAft>
              <a:buClr>
                <a:schemeClr val="tx2"/>
              </a:buClr>
              <a:buNone/>
            </a:pPr>
            <a:r>
              <a:rPr lang="en-IN" altLang="en-US" sz="1600" dirty="0">
                <a:solidFill>
                  <a:schemeClr val="bg1">
                    <a:lumMod val="50000"/>
                  </a:schemeClr>
                </a:solidFill>
                <a:cs typeface="Times New Roman" panose="02020603050405020304" pitchFamily="18" charset="0"/>
              </a:rPr>
              <a:t>This presentation contains statements that contain “forward looking statements” including, but without limitation, statements relating to the implementation of strategic initiatives, and other statements relating to Greaves Cotton (“Greaves” or the Company) future business developments and economic performance. </a:t>
            </a:r>
          </a:p>
          <a:p>
            <a:pPr marL="0" indent="0" algn="just">
              <a:spcBef>
                <a:spcPts val="508"/>
              </a:spcBef>
              <a:spcAft>
                <a:spcPts val="508"/>
              </a:spcAft>
              <a:buClr>
                <a:schemeClr val="tx2"/>
              </a:buClr>
              <a:buNone/>
            </a:pPr>
            <a:r>
              <a:rPr lang="en-IN" altLang="en-US" sz="1600" dirty="0">
                <a:solidFill>
                  <a:schemeClr val="bg1">
                    <a:lumMod val="50000"/>
                  </a:schemeClr>
                </a:solidFill>
                <a:cs typeface="Times New Roman" panose="02020603050405020304" pitchFamily="18" charset="0"/>
              </a:rPr>
              <a:t>While these forward looking statements indicate our assessment and future expectations concerning the development of our business, a number of risks, uncertainties and other unknown factors could cause actual developments and results to differ materially from our expectations. </a:t>
            </a:r>
          </a:p>
          <a:p>
            <a:pPr marL="0" indent="0" algn="just">
              <a:spcBef>
                <a:spcPts val="508"/>
              </a:spcBef>
              <a:spcAft>
                <a:spcPts val="508"/>
              </a:spcAft>
              <a:buClr>
                <a:schemeClr val="tx2"/>
              </a:buClr>
              <a:buNone/>
            </a:pPr>
            <a:r>
              <a:rPr lang="en-IN" altLang="en-US" sz="1600" dirty="0">
                <a:solidFill>
                  <a:schemeClr val="bg1">
                    <a:lumMod val="50000"/>
                  </a:schemeClr>
                </a:solidFill>
                <a:cs typeface="Times New Roman" panose="02020603050405020304" pitchFamily="18" charset="0"/>
              </a:rPr>
              <a:t>The product photographs in the presentation are only indicative, and actual products may vary from the same.</a:t>
            </a:r>
          </a:p>
          <a:p>
            <a:pPr marL="0" indent="0" algn="just">
              <a:spcBef>
                <a:spcPts val="508"/>
              </a:spcBef>
              <a:spcAft>
                <a:spcPts val="508"/>
              </a:spcAft>
              <a:buClr>
                <a:schemeClr val="tx2"/>
              </a:buClr>
              <a:buNone/>
            </a:pPr>
            <a:r>
              <a:rPr lang="en-IN" altLang="en-US" sz="1600" dirty="0">
                <a:solidFill>
                  <a:schemeClr val="bg1">
                    <a:lumMod val="50000"/>
                  </a:schemeClr>
                </a:solidFill>
                <a:cs typeface="Times New Roman" panose="02020603050405020304" pitchFamily="18" charset="0"/>
              </a:rPr>
              <a:t>These factors include, but are not limited to, general market, macro-economic, governmental and regulatory trends, movements in currency exchange and interest rates, competitive pressures, technological developments, changes in the financial conditions of third parties dealing with us, legislative developments, and other key factors that could affect our business and financial performance. </a:t>
            </a:r>
          </a:p>
          <a:p>
            <a:pPr marL="0" indent="0" algn="just">
              <a:spcBef>
                <a:spcPts val="508"/>
              </a:spcBef>
              <a:spcAft>
                <a:spcPts val="508"/>
              </a:spcAft>
              <a:buClr>
                <a:schemeClr val="tx2"/>
              </a:buClr>
              <a:buNone/>
            </a:pPr>
            <a:r>
              <a:rPr lang="en-IN" altLang="en-US" sz="1600" dirty="0">
                <a:solidFill>
                  <a:schemeClr val="bg1">
                    <a:lumMod val="50000"/>
                  </a:schemeClr>
                </a:solidFill>
                <a:cs typeface="Times New Roman" panose="02020603050405020304" pitchFamily="18" charset="0"/>
              </a:rPr>
              <a:t>Greaves undertakes no obligation to publicly revise any forward looking statements to reflect future / likely events or circumstances.</a:t>
            </a:r>
          </a:p>
        </p:txBody>
      </p:sp>
    </p:spTree>
    <p:extLst>
      <p:ext uri="{BB962C8B-B14F-4D97-AF65-F5344CB8AC3E}">
        <p14:creationId xmlns:p14="http://schemas.microsoft.com/office/powerpoint/2010/main" val="3495601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73A9D9C-3D2C-48EC-BDFE-F66CD302415B}"/>
              </a:ext>
            </a:extLst>
          </p:cNvPr>
          <p:cNvGraphicFramePr>
            <a:graphicFrameLocks noGrp="1"/>
          </p:cNvGraphicFramePr>
          <p:nvPr/>
        </p:nvGraphicFramePr>
        <p:xfrm>
          <a:off x="6192980" y="5316144"/>
          <a:ext cx="5999019" cy="1203960"/>
        </p:xfrm>
        <a:graphic>
          <a:graphicData uri="http://schemas.openxmlformats.org/drawingml/2006/table">
            <a:tbl>
              <a:tblPr firstRow="1" bandRow="1">
                <a:tableStyleId>{2D5ABB26-0587-4C30-8999-92F81FD0307C}</a:tableStyleId>
              </a:tblPr>
              <a:tblGrid>
                <a:gridCol w="3642183">
                  <a:extLst>
                    <a:ext uri="{9D8B030D-6E8A-4147-A177-3AD203B41FA5}">
                      <a16:colId xmlns:a16="http://schemas.microsoft.com/office/drawing/2014/main" val="3737068625"/>
                    </a:ext>
                  </a:extLst>
                </a:gridCol>
                <a:gridCol w="2356836">
                  <a:extLst>
                    <a:ext uri="{9D8B030D-6E8A-4147-A177-3AD203B41FA5}">
                      <a16:colId xmlns:a16="http://schemas.microsoft.com/office/drawing/2014/main" val="1524611621"/>
                    </a:ext>
                  </a:extLst>
                </a:gridCol>
              </a:tblGrid>
              <a:tr h="211820">
                <a:tc gridSpan="2">
                  <a:txBody>
                    <a:bodyPr/>
                    <a:lstStyle/>
                    <a:p>
                      <a:r>
                        <a:rPr lang="en-US" sz="1100" b="1" dirty="0">
                          <a:solidFill>
                            <a:schemeClr val="bg1"/>
                          </a:solidFill>
                        </a:rPr>
                        <a:t>For further information, please contact</a:t>
                      </a:r>
                      <a:endParaRPr lang="en-IN" sz="1100" b="1" dirty="0">
                        <a:solidFill>
                          <a:schemeClr val="bg1"/>
                        </a:solidFill>
                      </a:endParaRPr>
                    </a:p>
                  </a:txBody>
                  <a:tcPr/>
                </a:tc>
                <a:tc hMerge="1">
                  <a:txBody>
                    <a:bodyPr/>
                    <a:lstStyle/>
                    <a:p>
                      <a:endParaRPr lang="en-IN" sz="1400" dirty="0"/>
                    </a:p>
                  </a:txBody>
                  <a:tcPr/>
                </a:tc>
                <a:extLst>
                  <a:ext uri="{0D108BD9-81ED-4DB2-BD59-A6C34878D82A}">
                    <a16:rowId xmlns:a16="http://schemas.microsoft.com/office/drawing/2014/main" val="4253067743"/>
                  </a:ext>
                </a:extLst>
              </a:tr>
              <a:tr h="370840">
                <a:tc>
                  <a:txBody>
                    <a:bodyPr/>
                    <a:lstStyle/>
                    <a:p>
                      <a:pPr>
                        <a:spcBef>
                          <a:spcPts val="0"/>
                        </a:spcBef>
                        <a:spcAft>
                          <a:spcPts val="0"/>
                        </a:spcAft>
                      </a:pPr>
                      <a:r>
                        <a:rPr lang="en-GB" sz="1000" b="1" dirty="0">
                          <a:solidFill>
                            <a:schemeClr val="bg1"/>
                          </a:solidFill>
                          <a:latin typeface="+mn-lt"/>
                          <a:cs typeface="Times New Roman" panose="02020603050405020304" pitchFamily="18" charset="0"/>
                        </a:rPr>
                        <a:t>Jaylaxmi Kumar</a:t>
                      </a:r>
                    </a:p>
                    <a:p>
                      <a:pPr>
                        <a:spcBef>
                          <a:spcPts val="0"/>
                        </a:spcBef>
                        <a:spcAft>
                          <a:spcPts val="0"/>
                        </a:spcAft>
                      </a:pPr>
                      <a:r>
                        <a:rPr lang="en-GB" sz="1000" b="1" dirty="0">
                          <a:solidFill>
                            <a:schemeClr val="bg1"/>
                          </a:solidFill>
                          <a:latin typeface="+mn-lt"/>
                          <a:cs typeface="Times New Roman" panose="02020603050405020304" pitchFamily="18" charset="0"/>
                        </a:rPr>
                        <a:t>Sr. General Manager - Marketing &amp; Corporate Communications</a:t>
                      </a:r>
                      <a:endParaRPr lang="en-GB" sz="1000" b="0" dirty="0">
                        <a:solidFill>
                          <a:schemeClr val="bg1"/>
                        </a:solidFill>
                        <a:latin typeface="+mn-lt"/>
                        <a:cs typeface="Times New Roman" panose="02020603050405020304" pitchFamily="18" charset="0"/>
                      </a:endParaRPr>
                    </a:p>
                    <a:p>
                      <a:pPr>
                        <a:spcBef>
                          <a:spcPts val="0"/>
                        </a:spcBef>
                        <a:spcAft>
                          <a:spcPts val="0"/>
                        </a:spcAft>
                      </a:pPr>
                      <a:r>
                        <a:rPr lang="en-GB" sz="1000" b="0" dirty="0">
                          <a:solidFill>
                            <a:schemeClr val="bg1"/>
                          </a:solidFill>
                          <a:latin typeface="+mn-lt"/>
                          <a:cs typeface="Times New Roman" panose="02020603050405020304" pitchFamily="18" charset="0"/>
                        </a:rPr>
                        <a:t>Greaves Cotton</a:t>
                      </a:r>
                      <a:endParaRPr lang="en-IN" sz="1000" dirty="0">
                        <a:solidFill>
                          <a:schemeClr val="bg1"/>
                        </a:solidFill>
                      </a:endParaRPr>
                    </a:p>
                  </a:txBody>
                  <a:tcPr/>
                </a:tc>
                <a:tc>
                  <a:txBody>
                    <a:bodyPr/>
                    <a:lstStyle/>
                    <a:p>
                      <a:r>
                        <a:rPr lang="en-US" sz="1000" b="1" dirty="0">
                          <a:solidFill>
                            <a:schemeClr val="bg1"/>
                          </a:solidFill>
                        </a:rPr>
                        <a:t>Anvita Raghuram / Bhushan Khandelwal</a:t>
                      </a:r>
                    </a:p>
                    <a:p>
                      <a:r>
                        <a:rPr lang="en-US" sz="1000" b="0" dirty="0">
                          <a:solidFill>
                            <a:schemeClr val="bg1"/>
                          </a:solidFill>
                        </a:rPr>
                        <a:t>Churchgate Partners</a:t>
                      </a:r>
                      <a:endParaRPr lang="en-IN" sz="1000" b="0" dirty="0">
                        <a:solidFill>
                          <a:schemeClr val="bg1"/>
                        </a:solidFill>
                      </a:endParaRPr>
                    </a:p>
                  </a:txBody>
                  <a:tcPr/>
                </a:tc>
                <a:extLst>
                  <a:ext uri="{0D108BD9-81ED-4DB2-BD59-A6C34878D82A}">
                    <a16:rowId xmlns:a16="http://schemas.microsoft.com/office/drawing/2014/main" val="1913549696"/>
                  </a:ext>
                </a:extLst>
              </a:tr>
              <a:tr h="370840">
                <a:tc>
                  <a:txBody>
                    <a:bodyPr/>
                    <a:lstStyle/>
                    <a:p>
                      <a:pPr>
                        <a:spcBef>
                          <a:spcPts val="0"/>
                        </a:spcBef>
                        <a:spcAft>
                          <a:spcPts val="0"/>
                        </a:spcAft>
                      </a:pPr>
                      <a:r>
                        <a:rPr lang="en-GB" sz="1000" b="0" dirty="0">
                          <a:solidFill>
                            <a:schemeClr val="bg1"/>
                          </a:solidFill>
                          <a:latin typeface="+mn-lt"/>
                          <a:cs typeface="Times New Roman" panose="02020603050405020304" pitchFamily="18" charset="0"/>
                        </a:rPr>
                        <a:t>+91 22 4171 1700</a:t>
                      </a:r>
                      <a:br>
                        <a:rPr lang="en-GB" sz="1000" b="0" dirty="0">
                          <a:solidFill>
                            <a:schemeClr val="bg1"/>
                          </a:solidFill>
                          <a:latin typeface="+mn-lt"/>
                          <a:cs typeface="Times New Roman" panose="02020603050405020304" pitchFamily="18" charset="0"/>
                        </a:rPr>
                      </a:br>
                      <a:r>
                        <a:rPr lang="en-US" sz="1000" b="0" i="0" u="sng" kern="1200" dirty="0">
                          <a:solidFill>
                            <a:schemeClr val="bg1"/>
                          </a:solidFill>
                          <a:effectLst/>
                          <a:latin typeface="+mn-lt"/>
                          <a:ea typeface="+mn-ea"/>
                          <a:cs typeface="+mn-cs"/>
                          <a:hlinkClick r:id="rId2">
                            <a:extLst>
                              <a:ext uri="{A12FA001-AC4F-418D-AE19-62706E023703}">
                                <ahyp:hlinkClr xmlns:ahyp="http://schemas.microsoft.com/office/drawing/2018/hyperlinkcolor" val="tx"/>
                              </a:ext>
                            </a:extLst>
                          </a:hlinkClick>
                        </a:rPr>
                        <a:t>investorservices@greavescotton.com</a:t>
                      </a:r>
                      <a:endParaRPr lang="en-IN" sz="1000" dirty="0">
                        <a:solidFill>
                          <a:schemeClr val="bg1"/>
                        </a:solidFill>
                      </a:endParaRPr>
                    </a:p>
                  </a:txBody>
                  <a:tcPr/>
                </a:tc>
                <a:tc>
                  <a:txBody>
                    <a:bodyPr/>
                    <a:lstStyle/>
                    <a:p>
                      <a:pPr>
                        <a:spcBef>
                          <a:spcPts val="0"/>
                        </a:spcBef>
                        <a:spcAft>
                          <a:spcPts val="0"/>
                        </a:spcAft>
                      </a:pPr>
                      <a:r>
                        <a:rPr lang="en-GB" sz="1000" b="0" dirty="0">
                          <a:solidFill>
                            <a:schemeClr val="bg1"/>
                          </a:solidFill>
                          <a:latin typeface="+mn-lt"/>
                          <a:cs typeface="Times New Roman" panose="02020603050405020304" pitchFamily="18" charset="0"/>
                        </a:rPr>
                        <a:t>+91 22 6169 5988</a:t>
                      </a:r>
                    </a:p>
                    <a:p>
                      <a:pPr>
                        <a:spcBef>
                          <a:spcPts val="0"/>
                        </a:spcBef>
                        <a:spcAft>
                          <a:spcPts val="0"/>
                        </a:spcAft>
                      </a:pPr>
                      <a:r>
                        <a:rPr lang="en-GB" sz="1000" b="0" dirty="0">
                          <a:solidFill>
                            <a:schemeClr val="bg1"/>
                          </a:solidFill>
                          <a:latin typeface="+mn-lt"/>
                          <a:cs typeface="Times New Roman" panose="02020603050405020304" pitchFamily="18" charset="0"/>
                          <a:hlinkClick r:id="rId3">
                            <a:extLst>
                              <a:ext uri="{A12FA001-AC4F-418D-AE19-62706E023703}">
                                <ahyp:hlinkClr xmlns:ahyp="http://schemas.microsoft.com/office/drawing/2018/hyperlinkcolor" val="tx"/>
                              </a:ext>
                            </a:extLst>
                          </a:hlinkClick>
                        </a:rPr>
                        <a:t>greavescotton@churchgatepartners.com</a:t>
                      </a:r>
                      <a:r>
                        <a:rPr lang="en-GB" sz="1000" b="0" dirty="0">
                          <a:solidFill>
                            <a:schemeClr val="bg1"/>
                          </a:solidFill>
                          <a:latin typeface="+mn-lt"/>
                          <a:cs typeface="Times New Roman" panose="02020603050405020304" pitchFamily="18" charset="0"/>
                        </a:rPr>
                        <a:t> </a:t>
                      </a:r>
                    </a:p>
                  </a:txBody>
                  <a:tcPr/>
                </a:tc>
                <a:extLst>
                  <a:ext uri="{0D108BD9-81ED-4DB2-BD59-A6C34878D82A}">
                    <a16:rowId xmlns:a16="http://schemas.microsoft.com/office/drawing/2014/main" val="1252874459"/>
                  </a:ext>
                </a:extLst>
              </a:tr>
            </a:tbl>
          </a:graphicData>
        </a:graphic>
      </p:graphicFrame>
      <p:cxnSp>
        <p:nvCxnSpPr>
          <p:cNvPr id="5" name="Straight Connector 4">
            <a:extLst>
              <a:ext uri="{FF2B5EF4-FFF2-40B4-BE49-F238E27FC236}">
                <a16:creationId xmlns:a16="http://schemas.microsoft.com/office/drawing/2014/main" id="{EEC81EDE-43A1-4B01-B231-FDE8334C785C}"/>
              </a:ext>
            </a:extLst>
          </p:cNvPr>
          <p:cNvCxnSpPr/>
          <p:nvPr/>
        </p:nvCxnSpPr>
        <p:spPr>
          <a:xfrm>
            <a:off x="6220690" y="3501225"/>
            <a:ext cx="23774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48416" y="1014973"/>
            <a:ext cx="376638" cy="385900"/>
          </a:xfrm>
          <a:prstGeom prst="rect">
            <a:avLst/>
          </a:prstGeom>
        </p:spPr>
      </p:pic>
      <p:pic>
        <p:nvPicPr>
          <p:cNvPr id="7" name="Picture 6">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181503" y="1060872"/>
            <a:ext cx="419110" cy="340001"/>
          </a:xfrm>
          <a:prstGeom prst="rect">
            <a:avLst/>
          </a:prstGeom>
        </p:spPr>
      </p:pic>
      <p:pic>
        <p:nvPicPr>
          <p:cNvPr id="8" name="Picture 7">
            <a:hlinkClick r:id="rId8"/>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782402" y="887289"/>
            <a:ext cx="588619" cy="588619"/>
          </a:xfrm>
          <a:prstGeom prst="rect">
            <a:avLst/>
          </a:prstGeom>
        </p:spPr>
      </p:pic>
      <p:pic>
        <p:nvPicPr>
          <p:cNvPr id="10" name="Picture 9">
            <a:hlinkClick r:id="rId10"/>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1371021" y="1016767"/>
            <a:ext cx="636799" cy="334833"/>
          </a:xfrm>
          <a:prstGeom prst="rect">
            <a:avLst/>
          </a:prstGeom>
        </p:spPr>
      </p:pic>
      <p:sp>
        <p:nvSpPr>
          <p:cNvPr id="18" name="TextBox 17"/>
          <p:cNvSpPr txBox="1"/>
          <p:nvPr/>
        </p:nvSpPr>
        <p:spPr>
          <a:xfrm>
            <a:off x="80355" y="2681989"/>
            <a:ext cx="730134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rPr>
              <a:t>SOUND FUNDAMENTALS| STABLE CASHFLOW </a:t>
            </a:r>
            <a:r>
              <a:rPr lang="en-US" sz="1400" dirty="0">
                <a:solidFill>
                  <a:schemeClr val="bg1">
                    <a:lumMod val="65000"/>
                  </a:schemeClr>
                </a:solidFill>
                <a:latin typeface="Calibri" panose="020F0502020204030204"/>
              </a:rPr>
              <a:t>| </a:t>
            </a:r>
            <a:r>
              <a:rPr kumimoji="0" lang="en-US" sz="1400" b="0"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rPr>
              <a:t>AGILE  STRUCTURE </a:t>
            </a:r>
            <a:endParaRPr kumimoji="0" lang="en-IN" sz="1400" b="0"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endParaRPr>
          </a:p>
        </p:txBody>
      </p:sp>
      <p:sp>
        <p:nvSpPr>
          <p:cNvPr id="20" name="TextBox 19"/>
          <p:cNvSpPr txBox="1"/>
          <p:nvPr/>
        </p:nvSpPr>
        <p:spPr>
          <a:xfrm>
            <a:off x="80355" y="3356775"/>
            <a:ext cx="879763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rPr>
              <a:t>MOBILITY SOLUTIONS | MOVING PEOPLE | MOVING CARGO </a:t>
            </a:r>
            <a:endParaRPr kumimoji="0" lang="en-IN" sz="1400" b="0"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endParaRPr>
          </a:p>
        </p:txBody>
      </p:sp>
      <p:sp>
        <p:nvSpPr>
          <p:cNvPr id="21" name="TextBox 20"/>
          <p:cNvSpPr txBox="1"/>
          <p:nvPr/>
        </p:nvSpPr>
        <p:spPr>
          <a:xfrm>
            <a:off x="80355" y="3011960"/>
            <a:ext cx="994469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rPr>
              <a:t>GROWING BRANDS | GROWING RETAIL FOOTPRINT | GROWING CUSTOMER BASE </a:t>
            </a:r>
            <a:endParaRPr kumimoji="0" lang="en-IN" sz="1400" b="0"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endParaRPr>
          </a:p>
        </p:txBody>
      </p:sp>
      <p:sp>
        <p:nvSpPr>
          <p:cNvPr id="6" name="TextBox 5"/>
          <p:cNvSpPr txBox="1"/>
          <p:nvPr/>
        </p:nvSpPr>
        <p:spPr>
          <a:xfrm>
            <a:off x="10929203" y="4646589"/>
            <a:ext cx="15204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THANK YOU</a:t>
            </a: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D087B78A-7394-4F2A-8376-17E768156BD0}"/>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260174" y="429865"/>
            <a:ext cx="2508795" cy="2061412"/>
          </a:xfrm>
          <a:prstGeom prst="rect">
            <a:avLst/>
          </a:prstGeom>
        </p:spPr>
      </p:pic>
    </p:spTree>
    <p:extLst>
      <p:ext uri="{BB962C8B-B14F-4D97-AF65-F5344CB8AC3E}">
        <p14:creationId xmlns:p14="http://schemas.microsoft.com/office/powerpoint/2010/main" val="2872819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a:extLst>
              <a:ext uri="{FF2B5EF4-FFF2-40B4-BE49-F238E27FC236}">
                <a16:creationId xmlns:a16="http://schemas.microsoft.com/office/drawing/2014/main" id="{6BCA8B0B-03C9-4198-920A-1FB539EFF3E5}"/>
              </a:ext>
            </a:extLst>
          </p:cNvPr>
          <p:cNvSpPr txBox="1">
            <a:spLocks/>
          </p:cNvSpPr>
          <p:nvPr/>
        </p:nvSpPr>
        <p:spPr>
          <a:xfrm>
            <a:off x="197929" y="132994"/>
            <a:ext cx="9944878" cy="784802"/>
          </a:xfrm>
          <a:prstGeom prst="rect">
            <a:avLst/>
          </a:prstGeom>
        </p:spPr>
        <p:txBody>
          <a:bodyPr anchor="ctr">
            <a:normAutofit fontScale="97500"/>
          </a:bodyPr>
          <a:lstStyle>
            <a:lvl1pPr algn="l" defTabSz="1079906" rtl="0" eaLnBrk="1" latinLnBrk="0" hangingPunct="1">
              <a:lnSpc>
                <a:spcPct val="90000"/>
              </a:lnSpc>
              <a:spcBef>
                <a:spcPct val="0"/>
              </a:spcBef>
              <a:buNone/>
              <a:defRPr sz="5196" kern="1200">
                <a:solidFill>
                  <a:schemeClr val="tx1"/>
                </a:solidFill>
                <a:latin typeface="+mj-lt"/>
                <a:ea typeface="+mj-ea"/>
                <a:cs typeface="+mj-cs"/>
              </a:defRPr>
            </a:lvl1pPr>
          </a:lstStyle>
          <a:p>
            <a:r>
              <a:rPr lang="en-US" sz="2800" b="1" dirty="0">
                <a:solidFill>
                  <a:schemeClr val="bg1"/>
                </a:solidFill>
                <a:cs typeface="Arial" panose="020B0604020202020204" pitchFamily="34" charset="0"/>
              </a:rPr>
              <a:t>Q2 FY23 highlights</a:t>
            </a:r>
          </a:p>
        </p:txBody>
      </p:sp>
      <p:sp>
        <p:nvSpPr>
          <p:cNvPr id="52" name="Rectangle 51">
            <a:extLst>
              <a:ext uri="{FF2B5EF4-FFF2-40B4-BE49-F238E27FC236}">
                <a16:creationId xmlns:a16="http://schemas.microsoft.com/office/drawing/2014/main" id="{35744AB6-B282-4DED-9621-54340BBF5837}"/>
              </a:ext>
            </a:extLst>
          </p:cNvPr>
          <p:cNvSpPr/>
          <p:nvPr/>
        </p:nvSpPr>
        <p:spPr>
          <a:xfrm>
            <a:off x="103418" y="1133136"/>
            <a:ext cx="11963892" cy="499129"/>
          </a:xfrm>
          <a:prstGeom prst="rect">
            <a:avLst/>
          </a:prstGeom>
          <a:solidFill>
            <a:schemeClr val="accent5">
              <a:lumMod val="20000"/>
              <a:lumOff val="80000"/>
            </a:schemeClr>
          </a:solidFill>
          <a:ln>
            <a:solidFill>
              <a:srgbClr val="297F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Greaves Electric Mobility recorded highest ever quarterly sales of 33K units</a:t>
            </a:r>
          </a:p>
        </p:txBody>
      </p:sp>
      <p:sp>
        <p:nvSpPr>
          <p:cNvPr id="17" name="Rectangle 16">
            <a:extLst>
              <a:ext uri="{FF2B5EF4-FFF2-40B4-BE49-F238E27FC236}">
                <a16:creationId xmlns:a16="http://schemas.microsoft.com/office/drawing/2014/main" id="{7D79C7E4-A1A4-6A32-0E21-B09C566266A9}"/>
              </a:ext>
            </a:extLst>
          </p:cNvPr>
          <p:cNvSpPr/>
          <p:nvPr/>
        </p:nvSpPr>
        <p:spPr>
          <a:xfrm>
            <a:off x="5597236" y="1890472"/>
            <a:ext cx="6470073" cy="4347018"/>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50000"/>
              </a:lnSpc>
              <a:spcAft>
                <a:spcPts val="800"/>
              </a:spcAft>
              <a:buFont typeface="Arial" panose="020B0604020202020204" pitchFamily="34" charset="0"/>
              <a:buChar char="•"/>
            </a:pPr>
            <a:r>
              <a:rPr lang="en-US" sz="1600" dirty="0">
                <a:solidFill>
                  <a:schemeClr val="tx1"/>
                </a:solidFill>
              </a:rPr>
              <a:t>Greaves Electric Mobility (GEM) </a:t>
            </a:r>
            <a:r>
              <a:rPr lang="en-GB" sz="1600" dirty="0">
                <a:solidFill>
                  <a:schemeClr val="tx1"/>
                </a:solidFill>
              </a:rPr>
              <a:t>recorded highest ever quarterly revenue of INR 318 crores and EBITDA of INR 8 crores </a:t>
            </a:r>
            <a:endParaRPr lang="en-US" sz="1600" dirty="0">
              <a:solidFill>
                <a:schemeClr val="tx1"/>
              </a:solidFill>
            </a:endParaRPr>
          </a:p>
          <a:p>
            <a:pPr marL="285750" indent="-285750">
              <a:lnSpc>
                <a:spcPct val="150000"/>
              </a:lnSpc>
              <a:spcAft>
                <a:spcPts val="800"/>
              </a:spcAft>
              <a:buFont typeface="Arial" panose="020B0604020202020204" pitchFamily="34" charset="0"/>
              <a:buChar char="•"/>
            </a:pPr>
            <a:r>
              <a:rPr lang="en-US" sz="1600" dirty="0">
                <a:solidFill>
                  <a:schemeClr val="tx1"/>
                </a:solidFill>
              </a:rPr>
              <a:t>GEM accounts for 46% of overall revenue </a:t>
            </a:r>
          </a:p>
          <a:p>
            <a:pPr marL="285750" indent="-285750">
              <a:lnSpc>
                <a:spcPct val="150000"/>
              </a:lnSpc>
              <a:spcAft>
                <a:spcPts val="800"/>
              </a:spcAft>
              <a:buFont typeface="Arial" panose="020B0604020202020204" pitchFamily="34" charset="0"/>
              <a:buChar char="•"/>
            </a:pPr>
            <a:r>
              <a:rPr lang="en-US" sz="1600" dirty="0">
                <a:solidFill>
                  <a:schemeClr val="tx1"/>
                </a:solidFill>
              </a:rPr>
              <a:t>Ampere continues to be a fast-growing e-Mobility brand</a:t>
            </a:r>
          </a:p>
          <a:p>
            <a:pPr marL="742950" lvl="1" indent="-285750">
              <a:lnSpc>
                <a:spcPct val="150000"/>
              </a:lnSpc>
              <a:spcAft>
                <a:spcPts val="800"/>
              </a:spcAft>
              <a:buFont typeface="Courier New" panose="02070309020205020404" pitchFamily="49" charset="0"/>
              <a:buChar char="o"/>
            </a:pPr>
            <a:r>
              <a:rPr lang="en-US" sz="1600" dirty="0">
                <a:solidFill>
                  <a:schemeClr val="tx1"/>
                </a:solidFill>
              </a:rPr>
              <a:t>Y-o-Y  growth of 256%; QoQ growth of 13%</a:t>
            </a:r>
          </a:p>
          <a:p>
            <a:pPr marL="285750" indent="-285750">
              <a:lnSpc>
                <a:spcPct val="150000"/>
              </a:lnSpc>
              <a:spcAft>
                <a:spcPts val="800"/>
              </a:spcAft>
              <a:buFont typeface="Arial" panose="020B0604020202020204" pitchFamily="34" charset="0"/>
              <a:buChar char="•"/>
            </a:pPr>
            <a:r>
              <a:rPr lang="en-US" sz="1600" dirty="0">
                <a:solidFill>
                  <a:schemeClr val="tx1"/>
                </a:solidFill>
              </a:rPr>
              <a:t>Auto Applications business registered YoY growth of 109%; </a:t>
            </a:r>
          </a:p>
          <a:p>
            <a:pPr marL="285750" indent="-285750">
              <a:lnSpc>
                <a:spcPct val="150000"/>
              </a:lnSpc>
              <a:spcAft>
                <a:spcPts val="800"/>
              </a:spcAft>
              <a:buFont typeface="Arial" panose="020B0604020202020204" pitchFamily="34" charset="0"/>
              <a:buChar char="•"/>
            </a:pPr>
            <a:r>
              <a:rPr lang="en-US" sz="1600" dirty="0">
                <a:solidFill>
                  <a:schemeClr val="tx1"/>
                </a:solidFill>
              </a:rPr>
              <a:t>Non-Auto Applications registered YoY  growth of 17%</a:t>
            </a:r>
          </a:p>
          <a:p>
            <a:pPr marL="285750" indent="-285750">
              <a:lnSpc>
                <a:spcPct val="150000"/>
              </a:lnSpc>
              <a:spcAft>
                <a:spcPts val="800"/>
              </a:spcAft>
              <a:buFont typeface="Arial" panose="020B0604020202020204" pitchFamily="34" charset="0"/>
              <a:buChar char="•"/>
            </a:pPr>
            <a:r>
              <a:rPr lang="en-US" sz="1600" dirty="0">
                <a:solidFill>
                  <a:schemeClr val="tx1"/>
                </a:solidFill>
              </a:rPr>
              <a:t>Greaves Retail registered a growth of 46% in H1 FY23 </a:t>
            </a:r>
          </a:p>
          <a:p>
            <a:pPr marL="285750" indent="-285750">
              <a:lnSpc>
                <a:spcPct val="150000"/>
              </a:lnSpc>
              <a:spcAft>
                <a:spcPts val="800"/>
              </a:spcAft>
              <a:buFont typeface="Arial" panose="020B0604020202020204" pitchFamily="34" charset="0"/>
              <a:buChar char="•"/>
            </a:pPr>
            <a:r>
              <a:rPr lang="en-US" sz="1600" dirty="0">
                <a:solidFill>
                  <a:schemeClr val="tx1"/>
                </a:solidFill>
              </a:rPr>
              <a:t>Recorded strong QoQ growth across all business segments</a:t>
            </a:r>
          </a:p>
          <a:p>
            <a:pPr marL="285750" indent="-285750">
              <a:lnSpc>
                <a:spcPct val="150000"/>
              </a:lnSpc>
              <a:spcAft>
                <a:spcPts val="800"/>
              </a:spcAft>
              <a:buFont typeface="Arial" panose="020B0604020202020204" pitchFamily="34" charset="0"/>
              <a:buChar char="•"/>
            </a:pPr>
            <a:endParaRPr lang="en-US" sz="1600" dirty="0">
              <a:solidFill>
                <a:schemeClr val="tx1"/>
              </a:solidFill>
            </a:endParaRPr>
          </a:p>
          <a:p>
            <a:pPr marL="285750" indent="-285750">
              <a:lnSpc>
                <a:spcPct val="150000"/>
              </a:lnSpc>
              <a:spcAft>
                <a:spcPts val="800"/>
              </a:spcAft>
              <a:buFont typeface="Arial" panose="020B0604020202020204" pitchFamily="34" charset="0"/>
              <a:buChar char="•"/>
            </a:pPr>
            <a:endParaRPr lang="en-US" sz="1600" dirty="0">
              <a:solidFill>
                <a:schemeClr val="tx1"/>
              </a:solidFill>
            </a:endParaRPr>
          </a:p>
          <a:p>
            <a:pPr marL="285750" indent="-285750">
              <a:lnSpc>
                <a:spcPct val="150000"/>
              </a:lnSpc>
              <a:spcAft>
                <a:spcPts val="800"/>
              </a:spcAft>
              <a:buFont typeface="Arial" panose="020B0604020202020204" pitchFamily="34" charset="0"/>
              <a:buChar char="•"/>
            </a:pPr>
            <a:endParaRPr lang="en-US" sz="1600" dirty="0">
              <a:solidFill>
                <a:schemeClr val="tx1"/>
              </a:solidFill>
            </a:endParaRPr>
          </a:p>
          <a:p>
            <a:pPr marL="285750" indent="-285750">
              <a:lnSpc>
                <a:spcPct val="150000"/>
              </a:lnSpc>
              <a:spcAft>
                <a:spcPts val="800"/>
              </a:spcAft>
              <a:buFont typeface="Arial" panose="020B0604020202020204" pitchFamily="34" charset="0"/>
              <a:buChar char="•"/>
            </a:pPr>
            <a:endParaRPr lang="en-US" sz="1600" dirty="0">
              <a:solidFill>
                <a:schemeClr val="tx1"/>
              </a:solidFill>
            </a:endParaRPr>
          </a:p>
        </p:txBody>
      </p:sp>
      <p:grpSp>
        <p:nvGrpSpPr>
          <p:cNvPr id="10" name="Group 9">
            <a:extLst>
              <a:ext uri="{FF2B5EF4-FFF2-40B4-BE49-F238E27FC236}">
                <a16:creationId xmlns:a16="http://schemas.microsoft.com/office/drawing/2014/main" id="{C1553DD6-D5AE-693A-F7C0-FE4DE50A951D}"/>
              </a:ext>
            </a:extLst>
          </p:cNvPr>
          <p:cNvGrpSpPr/>
          <p:nvPr/>
        </p:nvGrpSpPr>
        <p:grpSpPr>
          <a:xfrm>
            <a:off x="3080509" y="4213682"/>
            <a:ext cx="1692000" cy="1883839"/>
            <a:chOff x="3842389" y="3812632"/>
            <a:chExt cx="1692000" cy="1665456"/>
          </a:xfrm>
        </p:grpSpPr>
        <p:sp>
          <p:nvSpPr>
            <p:cNvPr id="11" name="object 58">
              <a:extLst>
                <a:ext uri="{FF2B5EF4-FFF2-40B4-BE49-F238E27FC236}">
                  <a16:creationId xmlns:a16="http://schemas.microsoft.com/office/drawing/2014/main" id="{7F66E172-676E-A629-117E-CEAE0D182963}"/>
                </a:ext>
              </a:extLst>
            </p:cNvPr>
            <p:cNvSpPr/>
            <p:nvPr/>
          </p:nvSpPr>
          <p:spPr>
            <a:xfrm>
              <a:off x="3842389" y="3893391"/>
              <a:ext cx="1692000" cy="1584697"/>
            </a:xfrm>
            <a:custGeom>
              <a:avLst/>
              <a:gdLst/>
              <a:ahLst/>
              <a:cxnLst/>
              <a:rect l="l" t="t" r="r" b="b"/>
              <a:pathLst>
                <a:path w="1612900" h="2209800">
                  <a:moveTo>
                    <a:pt x="0" y="0"/>
                  </a:moveTo>
                  <a:lnTo>
                    <a:pt x="1612392" y="0"/>
                  </a:lnTo>
                  <a:lnTo>
                    <a:pt x="1612392" y="2209800"/>
                  </a:lnTo>
                  <a:lnTo>
                    <a:pt x="0" y="2209800"/>
                  </a:lnTo>
                  <a:lnTo>
                    <a:pt x="0" y="0"/>
                  </a:lnTo>
                  <a:close/>
                </a:path>
              </a:pathLst>
            </a:custGeom>
            <a:solidFill>
              <a:schemeClr val="accent6">
                <a:lumMod val="20000"/>
                <a:lumOff val="80000"/>
              </a:schemeClr>
            </a:solidFill>
          </p:spPr>
          <p:txBody>
            <a:bodyPr wrap="square" lIns="36000" tIns="0" rIns="36000" bIns="0" rtlCol="0" anchor="t"/>
            <a:lstStyle/>
            <a:p>
              <a:pPr algn="ctr"/>
              <a:endParaRPr lang="en-US" sz="1400" b="1" dirty="0">
                <a:latin typeface="+mj-lt"/>
                <a:cs typeface="Arial" panose="020B0604020202020204" pitchFamily="34" charset="0"/>
              </a:endParaRPr>
            </a:p>
            <a:p>
              <a:pPr algn="ctr"/>
              <a:r>
                <a:rPr lang="en-US" b="1" dirty="0">
                  <a:latin typeface="+mj-lt"/>
                  <a:cs typeface="Arial" panose="020B0604020202020204" pitchFamily="34" charset="0"/>
                </a:rPr>
                <a:t>Cash Position</a:t>
              </a:r>
              <a:endParaRPr lang="en-GB" b="1" dirty="0">
                <a:latin typeface="+mj-lt"/>
                <a:cs typeface="Arial" panose="020B0604020202020204" pitchFamily="34" charset="0"/>
              </a:endParaRPr>
            </a:p>
            <a:p>
              <a:pPr algn="ctr"/>
              <a:endParaRPr lang="en-GB" sz="1400" dirty="0">
                <a:solidFill>
                  <a:schemeClr val="tx1">
                    <a:lumMod val="65000"/>
                    <a:lumOff val="35000"/>
                  </a:schemeClr>
                </a:solidFill>
                <a:latin typeface="+mj-lt"/>
                <a:cs typeface="Arial" panose="020B0604020202020204" pitchFamily="34" charset="0"/>
              </a:endParaRPr>
            </a:p>
            <a:p>
              <a:pPr algn="ctr"/>
              <a:r>
                <a:rPr lang="en-GB" sz="1400" i="1" dirty="0">
                  <a:solidFill>
                    <a:schemeClr val="tx1">
                      <a:lumMod val="65000"/>
                      <a:lumOff val="35000"/>
                    </a:schemeClr>
                  </a:solidFill>
                  <a:latin typeface="+mj-lt"/>
                  <a:cs typeface="Arial" panose="020B0604020202020204" pitchFamily="34" charset="0"/>
                </a:rPr>
                <a:t>INR</a:t>
              </a:r>
              <a:r>
                <a:rPr lang="en-GB" sz="1600" i="1" dirty="0">
                  <a:solidFill>
                    <a:schemeClr val="tx1">
                      <a:lumMod val="65000"/>
                      <a:lumOff val="35000"/>
                    </a:schemeClr>
                  </a:solidFill>
                  <a:latin typeface="+mj-lt"/>
                  <a:cs typeface="Arial" panose="020B0604020202020204" pitchFamily="34" charset="0"/>
                </a:rPr>
                <a:t> </a:t>
              </a:r>
              <a:r>
                <a:rPr lang="en-GB" sz="2500" i="1" dirty="0">
                  <a:solidFill>
                    <a:schemeClr val="accent1"/>
                  </a:solidFill>
                  <a:latin typeface="+mj-lt"/>
                  <a:cs typeface="Arial" panose="020B0604020202020204" pitchFamily="34" charset="0"/>
                </a:rPr>
                <a:t>1,268</a:t>
              </a:r>
              <a:r>
                <a:rPr lang="en-GB" sz="1600" i="1" dirty="0">
                  <a:latin typeface="+mj-lt"/>
                  <a:cs typeface="Arial" panose="020B0604020202020204" pitchFamily="34" charset="0"/>
                </a:rPr>
                <a:t> </a:t>
              </a:r>
              <a:r>
                <a:rPr lang="en-GB" sz="1400" i="1" dirty="0">
                  <a:solidFill>
                    <a:schemeClr val="tx1">
                      <a:lumMod val="65000"/>
                      <a:lumOff val="35000"/>
                    </a:schemeClr>
                  </a:solidFill>
                  <a:latin typeface="+mj-lt"/>
                  <a:cs typeface="Arial" panose="020B0604020202020204" pitchFamily="34" charset="0"/>
                </a:rPr>
                <a:t>Cr</a:t>
              </a:r>
              <a:r>
                <a:rPr lang="en-GB" sz="1400" dirty="0">
                  <a:solidFill>
                    <a:schemeClr val="tx1">
                      <a:lumMod val="65000"/>
                      <a:lumOff val="35000"/>
                    </a:schemeClr>
                  </a:solidFill>
                  <a:latin typeface="+mj-lt"/>
                  <a:cs typeface="Arial" panose="020B0604020202020204" pitchFamily="34" charset="0"/>
                </a:rPr>
                <a:t>.</a:t>
              </a:r>
            </a:p>
            <a:p>
              <a:pPr algn="ctr"/>
              <a:endParaRPr lang="en-GB" sz="1050" dirty="0">
                <a:solidFill>
                  <a:schemeClr val="tx1">
                    <a:lumMod val="65000"/>
                    <a:lumOff val="35000"/>
                  </a:schemeClr>
                </a:solidFill>
                <a:latin typeface="+mj-lt"/>
                <a:cs typeface="Arial" panose="020B0604020202020204" pitchFamily="34" charset="0"/>
              </a:endParaRPr>
            </a:p>
            <a:p>
              <a:pPr algn="ctr"/>
              <a:r>
                <a:rPr lang="en-GB" sz="1500" b="1" dirty="0">
                  <a:solidFill>
                    <a:schemeClr val="accent5"/>
                  </a:solidFill>
                  <a:latin typeface="+mj-lt"/>
                  <a:cs typeface="Arial" panose="020B0604020202020204" pitchFamily="34" charset="0"/>
                </a:rPr>
                <a:t>as on 30</a:t>
              </a:r>
              <a:r>
                <a:rPr lang="en-GB" sz="1500" b="1" baseline="30000" dirty="0">
                  <a:solidFill>
                    <a:schemeClr val="accent5"/>
                  </a:solidFill>
                  <a:latin typeface="+mj-lt"/>
                  <a:cs typeface="Arial" panose="020B0604020202020204" pitchFamily="34" charset="0"/>
                </a:rPr>
                <a:t>th</a:t>
              </a:r>
              <a:r>
                <a:rPr lang="en-GB" sz="1500" b="1" dirty="0">
                  <a:solidFill>
                    <a:schemeClr val="accent5"/>
                  </a:solidFill>
                  <a:latin typeface="+mj-lt"/>
                  <a:cs typeface="Arial" panose="020B0604020202020204" pitchFamily="34" charset="0"/>
                </a:rPr>
                <a:t>  September’ 2022</a:t>
              </a:r>
            </a:p>
          </p:txBody>
        </p:sp>
        <p:sp>
          <p:nvSpPr>
            <p:cNvPr id="12" name="object 54">
              <a:extLst>
                <a:ext uri="{FF2B5EF4-FFF2-40B4-BE49-F238E27FC236}">
                  <a16:creationId xmlns:a16="http://schemas.microsoft.com/office/drawing/2014/main" id="{54DF771F-ABFB-2461-38AD-9A4C0B7D0A4C}"/>
                </a:ext>
              </a:extLst>
            </p:cNvPr>
            <p:cNvSpPr/>
            <p:nvPr/>
          </p:nvSpPr>
          <p:spPr>
            <a:xfrm>
              <a:off x="3842389" y="3812632"/>
              <a:ext cx="1692000" cy="72000"/>
            </a:xfrm>
            <a:custGeom>
              <a:avLst/>
              <a:gdLst/>
              <a:ahLst/>
              <a:cxnLst/>
              <a:rect l="l" t="t" r="r" b="b"/>
              <a:pathLst>
                <a:path w="1612900" h="361314">
                  <a:moveTo>
                    <a:pt x="0" y="0"/>
                  </a:moveTo>
                  <a:lnTo>
                    <a:pt x="1612392" y="0"/>
                  </a:lnTo>
                  <a:lnTo>
                    <a:pt x="1612392" y="361188"/>
                  </a:lnTo>
                  <a:lnTo>
                    <a:pt x="0" y="361188"/>
                  </a:lnTo>
                  <a:lnTo>
                    <a:pt x="0" y="0"/>
                  </a:lnTo>
                  <a:close/>
                </a:path>
              </a:pathLst>
            </a:custGeom>
            <a:solidFill>
              <a:schemeClr val="accent3"/>
            </a:solidFill>
          </p:spPr>
          <p:txBody>
            <a:bodyPr wrap="square" lIns="0" tIns="0" rIns="0" bIns="0" rtlCol="0" anchor="ctr"/>
            <a:lstStyle/>
            <a:p>
              <a:pPr algn="ctr"/>
              <a:endParaRPr sz="1600" b="1" dirty="0">
                <a:solidFill>
                  <a:schemeClr val="bg1"/>
                </a:solidFill>
                <a:latin typeface="+mj-lt"/>
                <a:cs typeface="Arial" panose="020B0604020202020204" pitchFamily="34" charset="0"/>
              </a:endParaRPr>
            </a:p>
          </p:txBody>
        </p:sp>
      </p:grpSp>
      <p:grpSp>
        <p:nvGrpSpPr>
          <p:cNvPr id="16" name="Group 15">
            <a:extLst>
              <a:ext uri="{FF2B5EF4-FFF2-40B4-BE49-F238E27FC236}">
                <a16:creationId xmlns:a16="http://schemas.microsoft.com/office/drawing/2014/main" id="{BB8B0FF9-698A-5355-4E93-E2993336A81F}"/>
              </a:ext>
            </a:extLst>
          </p:cNvPr>
          <p:cNvGrpSpPr/>
          <p:nvPr/>
        </p:nvGrpSpPr>
        <p:grpSpPr>
          <a:xfrm>
            <a:off x="1075322" y="4213683"/>
            <a:ext cx="1713273" cy="1883839"/>
            <a:chOff x="1075322" y="3812632"/>
            <a:chExt cx="1713273" cy="1596748"/>
          </a:xfrm>
        </p:grpSpPr>
        <p:sp>
          <p:nvSpPr>
            <p:cNvPr id="18" name="object 58">
              <a:extLst>
                <a:ext uri="{FF2B5EF4-FFF2-40B4-BE49-F238E27FC236}">
                  <a16:creationId xmlns:a16="http://schemas.microsoft.com/office/drawing/2014/main" id="{178AE5B9-45C5-B2AA-EF0E-532150FCBC8E}"/>
                </a:ext>
              </a:extLst>
            </p:cNvPr>
            <p:cNvSpPr/>
            <p:nvPr/>
          </p:nvSpPr>
          <p:spPr>
            <a:xfrm>
              <a:off x="1075322" y="3824683"/>
              <a:ext cx="1692000" cy="1584697"/>
            </a:xfrm>
            <a:custGeom>
              <a:avLst/>
              <a:gdLst/>
              <a:ahLst/>
              <a:cxnLst/>
              <a:rect l="l" t="t" r="r" b="b"/>
              <a:pathLst>
                <a:path w="1612900" h="2209800">
                  <a:moveTo>
                    <a:pt x="0" y="0"/>
                  </a:moveTo>
                  <a:lnTo>
                    <a:pt x="1612392" y="0"/>
                  </a:lnTo>
                  <a:lnTo>
                    <a:pt x="1612392" y="2209800"/>
                  </a:lnTo>
                  <a:lnTo>
                    <a:pt x="0" y="2209800"/>
                  </a:lnTo>
                  <a:lnTo>
                    <a:pt x="0" y="0"/>
                  </a:lnTo>
                  <a:close/>
                </a:path>
              </a:pathLst>
            </a:custGeom>
            <a:solidFill>
              <a:schemeClr val="accent6">
                <a:lumMod val="20000"/>
                <a:lumOff val="80000"/>
              </a:schemeClr>
            </a:solidFill>
          </p:spPr>
          <p:txBody>
            <a:bodyPr wrap="square" lIns="36000" tIns="0" rIns="36000" bIns="0" rtlCol="0" anchor="t"/>
            <a:lstStyle/>
            <a:p>
              <a:pPr algn="ctr"/>
              <a:endParaRPr lang="en-GB" sz="1400" dirty="0">
                <a:latin typeface="+mj-lt"/>
                <a:cs typeface="Arial" panose="020B0604020202020204" pitchFamily="34" charset="0"/>
              </a:endParaRPr>
            </a:p>
            <a:p>
              <a:pPr algn="ctr"/>
              <a:r>
                <a:rPr lang="en-US" sz="1600" b="1" dirty="0">
                  <a:latin typeface="+mj-lt"/>
                  <a:cs typeface="Arial" panose="020B0604020202020204" pitchFamily="34" charset="0"/>
                </a:rPr>
                <a:t>GEM Revenue</a:t>
              </a:r>
              <a:endParaRPr lang="en-GB" sz="1600" b="1" dirty="0">
                <a:latin typeface="+mj-lt"/>
                <a:cs typeface="Arial" panose="020B0604020202020204" pitchFamily="34" charset="0"/>
              </a:endParaRPr>
            </a:p>
            <a:p>
              <a:pPr algn="ctr"/>
              <a:r>
                <a:rPr lang="en-GB" sz="1400" i="1" dirty="0">
                  <a:solidFill>
                    <a:schemeClr val="tx1">
                      <a:lumMod val="65000"/>
                      <a:lumOff val="35000"/>
                    </a:schemeClr>
                  </a:solidFill>
                  <a:latin typeface="+mj-lt"/>
                  <a:cs typeface="Arial" panose="020B0604020202020204" pitchFamily="34" charset="0"/>
                </a:rPr>
                <a:t>Rs</a:t>
              </a:r>
              <a:r>
                <a:rPr lang="en-GB" sz="1000" i="1" dirty="0">
                  <a:solidFill>
                    <a:schemeClr val="tx1">
                      <a:lumMod val="65000"/>
                      <a:lumOff val="35000"/>
                    </a:schemeClr>
                  </a:solidFill>
                  <a:latin typeface="+mj-lt"/>
                  <a:cs typeface="Arial" panose="020B0604020202020204" pitchFamily="34" charset="0"/>
                </a:rPr>
                <a:t>.</a:t>
              </a:r>
              <a:r>
                <a:rPr lang="en-GB" sz="1400" i="1" dirty="0">
                  <a:solidFill>
                    <a:schemeClr val="tx1">
                      <a:lumMod val="65000"/>
                      <a:lumOff val="35000"/>
                    </a:schemeClr>
                  </a:solidFill>
                  <a:latin typeface="+mj-lt"/>
                  <a:cs typeface="Arial" panose="020B0604020202020204" pitchFamily="34" charset="0"/>
                </a:rPr>
                <a:t> </a:t>
              </a:r>
              <a:r>
                <a:rPr lang="en-GB" sz="2500" i="1" dirty="0">
                  <a:solidFill>
                    <a:schemeClr val="accent1"/>
                  </a:solidFill>
                  <a:latin typeface="+mj-lt"/>
                  <a:cs typeface="Arial" panose="020B0604020202020204" pitchFamily="34" charset="0"/>
                </a:rPr>
                <a:t>318</a:t>
              </a:r>
              <a:r>
                <a:rPr lang="en-GB" sz="1400" i="1" dirty="0">
                  <a:latin typeface="+mj-lt"/>
                  <a:cs typeface="Arial" panose="020B0604020202020204" pitchFamily="34" charset="0"/>
                </a:rPr>
                <a:t> </a:t>
              </a:r>
              <a:r>
                <a:rPr lang="en-GB" sz="1400" i="1" dirty="0">
                  <a:solidFill>
                    <a:schemeClr val="tx1">
                      <a:lumMod val="65000"/>
                      <a:lumOff val="35000"/>
                    </a:schemeClr>
                  </a:solidFill>
                  <a:latin typeface="+mj-lt"/>
                  <a:cs typeface="Arial" panose="020B0604020202020204" pitchFamily="34" charset="0"/>
                </a:rPr>
                <a:t>Cr</a:t>
              </a:r>
            </a:p>
            <a:p>
              <a:pPr algn="ctr"/>
              <a:endParaRPr lang="en-GB" sz="1400" dirty="0">
                <a:latin typeface="+mj-lt"/>
                <a:cs typeface="Arial" panose="020B0604020202020204" pitchFamily="34" charset="0"/>
              </a:endParaRPr>
            </a:p>
            <a:p>
              <a:pPr algn="ctr"/>
              <a:r>
                <a:rPr lang="en-GB" sz="1000" dirty="0">
                  <a:solidFill>
                    <a:schemeClr val="tx1">
                      <a:lumMod val="65000"/>
                      <a:lumOff val="35000"/>
                    </a:schemeClr>
                  </a:solidFill>
                  <a:latin typeface="+mj-lt"/>
                  <a:cs typeface="Arial" panose="020B0604020202020204" pitchFamily="34" charset="0"/>
                </a:rPr>
                <a:t> </a:t>
              </a:r>
              <a:r>
                <a:rPr lang="en-GB" sz="1500" b="1" dirty="0">
                  <a:solidFill>
                    <a:schemeClr val="accent5"/>
                  </a:solidFill>
                  <a:latin typeface="+mj-lt"/>
                  <a:cs typeface="Arial" panose="020B0604020202020204" pitchFamily="34" charset="0"/>
                </a:rPr>
                <a:t>+256% y-o-y</a:t>
              </a:r>
            </a:p>
            <a:p>
              <a:pPr algn="ctr"/>
              <a:r>
                <a:rPr lang="en-GB" sz="1500" b="1" dirty="0">
                  <a:solidFill>
                    <a:schemeClr val="accent5"/>
                  </a:solidFill>
                  <a:latin typeface="+mj-lt"/>
                  <a:cs typeface="Arial" panose="020B0604020202020204" pitchFamily="34" charset="0"/>
                </a:rPr>
                <a:t>+13% q-o-q</a:t>
              </a:r>
            </a:p>
            <a:p>
              <a:pPr algn="ctr"/>
              <a:endParaRPr lang="en-IN" sz="1500" b="1" dirty="0">
                <a:solidFill>
                  <a:schemeClr val="accent5"/>
                </a:solidFill>
                <a:latin typeface="+mj-lt"/>
                <a:cs typeface="Arial" panose="020B0604020202020204" pitchFamily="34" charset="0"/>
              </a:endParaRPr>
            </a:p>
          </p:txBody>
        </p:sp>
        <p:sp>
          <p:nvSpPr>
            <p:cNvPr id="19" name="object 54">
              <a:extLst>
                <a:ext uri="{FF2B5EF4-FFF2-40B4-BE49-F238E27FC236}">
                  <a16:creationId xmlns:a16="http://schemas.microsoft.com/office/drawing/2014/main" id="{6C3E3E7D-B0F2-835C-AE50-F90ADE34B060}"/>
                </a:ext>
              </a:extLst>
            </p:cNvPr>
            <p:cNvSpPr/>
            <p:nvPr/>
          </p:nvSpPr>
          <p:spPr>
            <a:xfrm>
              <a:off x="1096595" y="3812632"/>
              <a:ext cx="1692000" cy="72000"/>
            </a:xfrm>
            <a:custGeom>
              <a:avLst/>
              <a:gdLst/>
              <a:ahLst/>
              <a:cxnLst/>
              <a:rect l="l" t="t" r="r" b="b"/>
              <a:pathLst>
                <a:path w="1612900" h="361314">
                  <a:moveTo>
                    <a:pt x="0" y="0"/>
                  </a:moveTo>
                  <a:lnTo>
                    <a:pt x="1612392" y="0"/>
                  </a:lnTo>
                  <a:lnTo>
                    <a:pt x="1612392" y="361188"/>
                  </a:lnTo>
                  <a:lnTo>
                    <a:pt x="0" y="361188"/>
                  </a:lnTo>
                  <a:lnTo>
                    <a:pt x="0" y="0"/>
                  </a:lnTo>
                  <a:close/>
                </a:path>
              </a:pathLst>
            </a:custGeom>
            <a:solidFill>
              <a:schemeClr val="accent3"/>
            </a:solidFill>
          </p:spPr>
          <p:txBody>
            <a:bodyPr wrap="square" lIns="0" tIns="0" rIns="0" bIns="0" rtlCol="0" anchor="ctr"/>
            <a:lstStyle/>
            <a:p>
              <a:pPr algn="ctr"/>
              <a:endParaRPr sz="1600" b="1" dirty="0">
                <a:solidFill>
                  <a:schemeClr val="bg1"/>
                </a:solidFill>
                <a:latin typeface="+mj-lt"/>
                <a:cs typeface="Arial" panose="020B0604020202020204" pitchFamily="34" charset="0"/>
              </a:endParaRPr>
            </a:p>
          </p:txBody>
        </p:sp>
      </p:grpSp>
      <p:grpSp>
        <p:nvGrpSpPr>
          <p:cNvPr id="20" name="Group 19">
            <a:extLst>
              <a:ext uri="{FF2B5EF4-FFF2-40B4-BE49-F238E27FC236}">
                <a16:creationId xmlns:a16="http://schemas.microsoft.com/office/drawing/2014/main" id="{724B8A69-F86F-2F68-EF37-70C0D262FF06}"/>
              </a:ext>
            </a:extLst>
          </p:cNvPr>
          <p:cNvGrpSpPr/>
          <p:nvPr/>
        </p:nvGrpSpPr>
        <p:grpSpPr>
          <a:xfrm>
            <a:off x="3760501" y="1907954"/>
            <a:ext cx="1692032" cy="1957044"/>
            <a:chOff x="3842389" y="1891911"/>
            <a:chExt cx="1692032" cy="1658797"/>
          </a:xfrm>
        </p:grpSpPr>
        <p:sp>
          <p:nvSpPr>
            <p:cNvPr id="21" name="object 58">
              <a:extLst>
                <a:ext uri="{FF2B5EF4-FFF2-40B4-BE49-F238E27FC236}">
                  <a16:creationId xmlns:a16="http://schemas.microsoft.com/office/drawing/2014/main" id="{4C51DFAA-4116-1B3F-9A3C-ACF1C50B4C36}"/>
                </a:ext>
              </a:extLst>
            </p:cNvPr>
            <p:cNvSpPr/>
            <p:nvPr/>
          </p:nvSpPr>
          <p:spPr>
            <a:xfrm>
              <a:off x="3842422" y="1966011"/>
              <a:ext cx="1691999" cy="1584697"/>
            </a:xfrm>
            <a:custGeom>
              <a:avLst/>
              <a:gdLst/>
              <a:ahLst/>
              <a:cxnLst/>
              <a:rect l="l" t="t" r="r" b="b"/>
              <a:pathLst>
                <a:path w="1612900" h="2209800">
                  <a:moveTo>
                    <a:pt x="0" y="0"/>
                  </a:moveTo>
                  <a:lnTo>
                    <a:pt x="1612392" y="0"/>
                  </a:lnTo>
                  <a:lnTo>
                    <a:pt x="1612392" y="2209800"/>
                  </a:lnTo>
                  <a:lnTo>
                    <a:pt x="0" y="2209800"/>
                  </a:lnTo>
                  <a:lnTo>
                    <a:pt x="0" y="0"/>
                  </a:lnTo>
                  <a:close/>
                </a:path>
              </a:pathLst>
            </a:custGeom>
            <a:solidFill>
              <a:schemeClr val="accent6">
                <a:lumMod val="20000"/>
                <a:lumOff val="80000"/>
              </a:schemeClr>
            </a:solidFill>
          </p:spPr>
          <p:txBody>
            <a:bodyPr wrap="square" lIns="36000" tIns="0" rIns="36000" bIns="0" rtlCol="0" anchor="t"/>
            <a:lstStyle/>
            <a:p>
              <a:pPr algn="ctr"/>
              <a:endParaRPr lang="en-GB" sz="1400" dirty="0">
                <a:latin typeface="+mj-lt"/>
                <a:cs typeface="Arial" panose="020B0604020202020204" pitchFamily="34" charset="0"/>
              </a:endParaRPr>
            </a:p>
            <a:p>
              <a:pPr algn="ctr"/>
              <a:r>
                <a:rPr lang="en-US" b="1" dirty="0">
                  <a:latin typeface="+mj-lt"/>
                  <a:cs typeface="Arial" panose="020B0604020202020204" pitchFamily="34" charset="0"/>
                </a:rPr>
                <a:t>PAT</a:t>
              </a:r>
              <a:endParaRPr lang="en-GB" b="1" dirty="0">
                <a:latin typeface="+mj-lt"/>
                <a:cs typeface="Arial" panose="020B0604020202020204" pitchFamily="34" charset="0"/>
              </a:endParaRPr>
            </a:p>
            <a:p>
              <a:pPr algn="ctr"/>
              <a:r>
                <a:rPr lang="en-GB" sz="1400" i="1" dirty="0">
                  <a:solidFill>
                    <a:schemeClr val="tx1">
                      <a:lumMod val="65000"/>
                      <a:lumOff val="35000"/>
                    </a:schemeClr>
                  </a:solidFill>
                  <a:latin typeface="+mj-lt"/>
                  <a:cs typeface="Arial" panose="020B0604020202020204" pitchFamily="34" charset="0"/>
                </a:rPr>
                <a:t>Rs</a:t>
              </a:r>
              <a:r>
                <a:rPr lang="en-GB" sz="1000" i="1" dirty="0">
                  <a:solidFill>
                    <a:schemeClr val="tx1">
                      <a:lumMod val="65000"/>
                      <a:lumOff val="35000"/>
                    </a:schemeClr>
                  </a:solidFill>
                  <a:latin typeface="+mj-lt"/>
                  <a:cs typeface="Arial" panose="020B0604020202020204" pitchFamily="34" charset="0"/>
                </a:rPr>
                <a:t>.</a:t>
              </a:r>
              <a:r>
                <a:rPr lang="en-GB" sz="1400" i="1" dirty="0">
                  <a:solidFill>
                    <a:schemeClr val="tx1">
                      <a:lumMod val="65000"/>
                      <a:lumOff val="35000"/>
                    </a:schemeClr>
                  </a:solidFill>
                  <a:latin typeface="+mj-lt"/>
                  <a:cs typeface="Arial" panose="020B0604020202020204" pitchFamily="34" charset="0"/>
                </a:rPr>
                <a:t> </a:t>
              </a:r>
              <a:r>
                <a:rPr lang="en-GB" sz="2500" i="1" dirty="0">
                  <a:solidFill>
                    <a:schemeClr val="accent1"/>
                  </a:solidFill>
                  <a:latin typeface="+mj-lt"/>
                  <a:cs typeface="Arial" panose="020B0604020202020204" pitchFamily="34" charset="0"/>
                </a:rPr>
                <a:t>32</a:t>
              </a:r>
              <a:r>
                <a:rPr lang="en-GB" sz="1400" i="1" dirty="0">
                  <a:latin typeface="+mj-lt"/>
                  <a:cs typeface="Arial" panose="020B0604020202020204" pitchFamily="34" charset="0"/>
                </a:rPr>
                <a:t> </a:t>
              </a:r>
              <a:r>
                <a:rPr lang="en-GB" sz="1400" i="1" dirty="0">
                  <a:solidFill>
                    <a:schemeClr val="tx1">
                      <a:lumMod val="65000"/>
                      <a:lumOff val="35000"/>
                    </a:schemeClr>
                  </a:solidFill>
                  <a:latin typeface="+mj-lt"/>
                  <a:cs typeface="Arial" panose="020B0604020202020204" pitchFamily="34" charset="0"/>
                </a:rPr>
                <a:t>Cr</a:t>
              </a:r>
            </a:p>
            <a:p>
              <a:pPr algn="ctr"/>
              <a:endParaRPr lang="en-GB" sz="1400" dirty="0">
                <a:latin typeface="+mj-lt"/>
                <a:cs typeface="Arial" panose="020B0604020202020204" pitchFamily="34" charset="0"/>
              </a:endParaRPr>
            </a:p>
            <a:p>
              <a:pPr algn="ctr"/>
              <a:r>
                <a:rPr lang="en-GB" sz="1300" dirty="0">
                  <a:solidFill>
                    <a:schemeClr val="tx1">
                      <a:lumMod val="65000"/>
                      <a:lumOff val="35000"/>
                    </a:schemeClr>
                  </a:solidFill>
                  <a:latin typeface="+mj-lt"/>
                  <a:cs typeface="Arial" panose="020B0604020202020204" pitchFamily="34" charset="0"/>
                </a:rPr>
                <a:t> </a:t>
              </a:r>
              <a:r>
                <a:rPr lang="en-GB" sz="1500" b="1" dirty="0">
                  <a:solidFill>
                    <a:schemeClr val="accent5"/>
                  </a:solidFill>
                  <a:latin typeface="+mj-lt"/>
                  <a:cs typeface="Arial" panose="020B0604020202020204" pitchFamily="34" charset="0"/>
                </a:rPr>
                <a:t>Margin: 4.6%</a:t>
              </a:r>
              <a:endParaRPr sz="1500" b="1" dirty="0">
                <a:solidFill>
                  <a:schemeClr val="accent5"/>
                </a:solidFill>
                <a:latin typeface="+mj-lt"/>
                <a:cs typeface="Arial" panose="020B0604020202020204" pitchFamily="34" charset="0"/>
              </a:endParaRPr>
            </a:p>
          </p:txBody>
        </p:sp>
        <p:sp>
          <p:nvSpPr>
            <p:cNvPr id="22" name="object 54">
              <a:extLst>
                <a:ext uri="{FF2B5EF4-FFF2-40B4-BE49-F238E27FC236}">
                  <a16:creationId xmlns:a16="http://schemas.microsoft.com/office/drawing/2014/main" id="{C0CF425D-625E-8DAD-3E09-9CA3EF9BEDA0}"/>
                </a:ext>
              </a:extLst>
            </p:cNvPr>
            <p:cNvSpPr/>
            <p:nvPr/>
          </p:nvSpPr>
          <p:spPr>
            <a:xfrm>
              <a:off x="3842389" y="1891911"/>
              <a:ext cx="1692000" cy="72000"/>
            </a:xfrm>
            <a:custGeom>
              <a:avLst/>
              <a:gdLst/>
              <a:ahLst/>
              <a:cxnLst/>
              <a:rect l="l" t="t" r="r" b="b"/>
              <a:pathLst>
                <a:path w="1612900" h="361314">
                  <a:moveTo>
                    <a:pt x="0" y="0"/>
                  </a:moveTo>
                  <a:lnTo>
                    <a:pt x="1612392" y="0"/>
                  </a:lnTo>
                  <a:lnTo>
                    <a:pt x="1612392" y="361188"/>
                  </a:lnTo>
                  <a:lnTo>
                    <a:pt x="0" y="361188"/>
                  </a:lnTo>
                  <a:lnTo>
                    <a:pt x="0" y="0"/>
                  </a:lnTo>
                  <a:close/>
                </a:path>
              </a:pathLst>
            </a:custGeom>
            <a:solidFill>
              <a:schemeClr val="accent3"/>
            </a:solidFill>
          </p:spPr>
          <p:txBody>
            <a:bodyPr wrap="square" lIns="0" tIns="0" rIns="0" bIns="0" rtlCol="0" anchor="ctr"/>
            <a:lstStyle/>
            <a:p>
              <a:pPr algn="ctr"/>
              <a:endParaRPr sz="1600" b="1" dirty="0">
                <a:solidFill>
                  <a:schemeClr val="bg1"/>
                </a:solidFill>
                <a:latin typeface="+mj-lt"/>
                <a:cs typeface="Arial" panose="020B0604020202020204" pitchFamily="34" charset="0"/>
              </a:endParaRPr>
            </a:p>
          </p:txBody>
        </p:sp>
      </p:grpSp>
      <p:grpSp>
        <p:nvGrpSpPr>
          <p:cNvPr id="23" name="Group 22">
            <a:extLst>
              <a:ext uri="{FF2B5EF4-FFF2-40B4-BE49-F238E27FC236}">
                <a16:creationId xmlns:a16="http://schemas.microsoft.com/office/drawing/2014/main" id="{F06170F5-8F74-6DF4-C017-8EA0D83B50D9}"/>
              </a:ext>
            </a:extLst>
          </p:cNvPr>
          <p:cNvGrpSpPr/>
          <p:nvPr/>
        </p:nvGrpSpPr>
        <p:grpSpPr>
          <a:xfrm>
            <a:off x="1921322" y="1907954"/>
            <a:ext cx="1692000" cy="1957044"/>
            <a:chOff x="1962283" y="1891911"/>
            <a:chExt cx="1692000" cy="1658797"/>
          </a:xfrm>
        </p:grpSpPr>
        <p:sp>
          <p:nvSpPr>
            <p:cNvPr id="24" name="object 58">
              <a:extLst>
                <a:ext uri="{FF2B5EF4-FFF2-40B4-BE49-F238E27FC236}">
                  <a16:creationId xmlns:a16="http://schemas.microsoft.com/office/drawing/2014/main" id="{7DB86CB5-4C23-DAAC-C2CF-F6AF7D2E17B2}"/>
                </a:ext>
              </a:extLst>
            </p:cNvPr>
            <p:cNvSpPr/>
            <p:nvPr/>
          </p:nvSpPr>
          <p:spPr>
            <a:xfrm>
              <a:off x="1962283" y="1966011"/>
              <a:ext cx="1692000" cy="1584697"/>
            </a:xfrm>
            <a:custGeom>
              <a:avLst/>
              <a:gdLst/>
              <a:ahLst/>
              <a:cxnLst/>
              <a:rect l="l" t="t" r="r" b="b"/>
              <a:pathLst>
                <a:path w="1612900" h="2209800">
                  <a:moveTo>
                    <a:pt x="0" y="0"/>
                  </a:moveTo>
                  <a:lnTo>
                    <a:pt x="1612392" y="0"/>
                  </a:lnTo>
                  <a:lnTo>
                    <a:pt x="1612392" y="2209800"/>
                  </a:lnTo>
                  <a:lnTo>
                    <a:pt x="0" y="2209800"/>
                  </a:lnTo>
                  <a:lnTo>
                    <a:pt x="0" y="0"/>
                  </a:lnTo>
                  <a:close/>
                </a:path>
              </a:pathLst>
            </a:custGeom>
            <a:solidFill>
              <a:schemeClr val="accent6">
                <a:lumMod val="20000"/>
                <a:lumOff val="80000"/>
              </a:schemeClr>
            </a:solidFill>
          </p:spPr>
          <p:txBody>
            <a:bodyPr wrap="square" lIns="36000" tIns="0" rIns="36000" bIns="0" rtlCol="0" anchor="t"/>
            <a:lstStyle/>
            <a:p>
              <a:pPr algn="ctr"/>
              <a:endParaRPr lang="en-GB" sz="1400" dirty="0">
                <a:latin typeface="+mj-lt"/>
                <a:cs typeface="Arial" panose="020B0604020202020204" pitchFamily="34" charset="0"/>
              </a:endParaRPr>
            </a:p>
            <a:p>
              <a:pPr algn="ctr"/>
              <a:r>
                <a:rPr lang="en-US" b="1" dirty="0">
                  <a:latin typeface="+mj-lt"/>
                  <a:cs typeface="Arial" panose="020B0604020202020204" pitchFamily="34" charset="0"/>
                </a:rPr>
                <a:t>EBITDA</a:t>
              </a:r>
              <a:endParaRPr lang="en-GB" b="1" dirty="0">
                <a:latin typeface="+mj-lt"/>
                <a:cs typeface="Arial" panose="020B0604020202020204" pitchFamily="34" charset="0"/>
              </a:endParaRPr>
            </a:p>
            <a:p>
              <a:pPr algn="ctr"/>
              <a:r>
                <a:rPr lang="en-GB" sz="1400" i="1" dirty="0">
                  <a:solidFill>
                    <a:schemeClr val="tx1">
                      <a:lumMod val="65000"/>
                      <a:lumOff val="35000"/>
                    </a:schemeClr>
                  </a:solidFill>
                  <a:latin typeface="+mj-lt"/>
                  <a:cs typeface="Arial" panose="020B0604020202020204" pitchFamily="34" charset="0"/>
                </a:rPr>
                <a:t>Rs</a:t>
              </a:r>
              <a:r>
                <a:rPr lang="en-GB" sz="1000" i="1" dirty="0">
                  <a:solidFill>
                    <a:schemeClr val="tx1">
                      <a:lumMod val="65000"/>
                      <a:lumOff val="35000"/>
                    </a:schemeClr>
                  </a:solidFill>
                  <a:latin typeface="+mj-lt"/>
                  <a:cs typeface="Arial" panose="020B0604020202020204" pitchFamily="34" charset="0"/>
                </a:rPr>
                <a:t>.</a:t>
              </a:r>
              <a:r>
                <a:rPr lang="en-GB" sz="1400" i="1" dirty="0">
                  <a:solidFill>
                    <a:schemeClr val="tx1">
                      <a:lumMod val="65000"/>
                      <a:lumOff val="35000"/>
                    </a:schemeClr>
                  </a:solidFill>
                  <a:latin typeface="+mj-lt"/>
                  <a:cs typeface="Arial" panose="020B0604020202020204" pitchFamily="34" charset="0"/>
                </a:rPr>
                <a:t> </a:t>
              </a:r>
              <a:r>
                <a:rPr lang="en-GB" sz="2500" i="1" dirty="0">
                  <a:solidFill>
                    <a:schemeClr val="accent1"/>
                  </a:solidFill>
                  <a:latin typeface="+mj-lt"/>
                  <a:cs typeface="Arial" panose="020B0604020202020204" pitchFamily="34" charset="0"/>
                </a:rPr>
                <a:t>43</a:t>
              </a:r>
              <a:r>
                <a:rPr lang="en-GB" sz="1400" i="1" dirty="0">
                  <a:solidFill>
                    <a:schemeClr val="tx1">
                      <a:lumMod val="65000"/>
                      <a:lumOff val="35000"/>
                    </a:schemeClr>
                  </a:solidFill>
                  <a:latin typeface="+mj-lt"/>
                  <a:cs typeface="Arial" panose="020B0604020202020204" pitchFamily="34" charset="0"/>
                </a:rPr>
                <a:t>Cr</a:t>
              </a:r>
            </a:p>
            <a:p>
              <a:pPr algn="ctr"/>
              <a:endParaRPr lang="en-GB" sz="1400" dirty="0">
                <a:latin typeface="+mj-lt"/>
                <a:cs typeface="Arial" panose="020B0604020202020204" pitchFamily="34" charset="0"/>
              </a:endParaRPr>
            </a:p>
            <a:p>
              <a:pPr algn="ctr"/>
              <a:r>
                <a:rPr lang="en-GB" sz="1300" dirty="0">
                  <a:solidFill>
                    <a:schemeClr val="tx1">
                      <a:lumMod val="65000"/>
                      <a:lumOff val="35000"/>
                    </a:schemeClr>
                  </a:solidFill>
                  <a:latin typeface="+mj-lt"/>
                  <a:cs typeface="Arial" panose="020B0604020202020204" pitchFamily="34" charset="0"/>
                </a:rPr>
                <a:t> </a:t>
              </a:r>
              <a:r>
                <a:rPr lang="en-GB" sz="1500" b="1" dirty="0">
                  <a:solidFill>
                    <a:schemeClr val="accent5"/>
                  </a:solidFill>
                  <a:latin typeface="+mj-lt"/>
                  <a:cs typeface="Arial" panose="020B0604020202020204" pitchFamily="34" charset="0"/>
                </a:rPr>
                <a:t>Margin: 6.1%</a:t>
              </a:r>
              <a:endParaRPr sz="1500" b="1" dirty="0">
                <a:solidFill>
                  <a:schemeClr val="accent5"/>
                </a:solidFill>
                <a:latin typeface="+mj-lt"/>
                <a:cs typeface="Arial" panose="020B0604020202020204" pitchFamily="34" charset="0"/>
              </a:endParaRPr>
            </a:p>
          </p:txBody>
        </p:sp>
        <p:sp>
          <p:nvSpPr>
            <p:cNvPr id="25" name="object 54">
              <a:extLst>
                <a:ext uri="{FF2B5EF4-FFF2-40B4-BE49-F238E27FC236}">
                  <a16:creationId xmlns:a16="http://schemas.microsoft.com/office/drawing/2014/main" id="{8454E2DC-F1FA-92C4-9A46-C0E4B6F32AA5}"/>
                </a:ext>
              </a:extLst>
            </p:cNvPr>
            <p:cNvSpPr/>
            <p:nvPr/>
          </p:nvSpPr>
          <p:spPr>
            <a:xfrm>
              <a:off x="1962283" y="1891911"/>
              <a:ext cx="1692000" cy="72000"/>
            </a:xfrm>
            <a:custGeom>
              <a:avLst/>
              <a:gdLst/>
              <a:ahLst/>
              <a:cxnLst/>
              <a:rect l="l" t="t" r="r" b="b"/>
              <a:pathLst>
                <a:path w="1612900" h="361314">
                  <a:moveTo>
                    <a:pt x="0" y="0"/>
                  </a:moveTo>
                  <a:lnTo>
                    <a:pt x="1612392" y="0"/>
                  </a:lnTo>
                  <a:lnTo>
                    <a:pt x="1612392" y="361188"/>
                  </a:lnTo>
                  <a:lnTo>
                    <a:pt x="0" y="361188"/>
                  </a:lnTo>
                  <a:lnTo>
                    <a:pt x="0" y="0"/>
                  </a:lnTo>
                  <a:close/>
                </a:path>
              </a:pathLst>
            </a:custGeom>
            <a:solidFill>
              <a:schemeClr val="accent3"/>
            </a:solidFill>
          </p:spPr>
          <p:txBody>
            <a:bodyPr wrap="square" lIns="0" tIns="0" rIns="0" bIns="0" rtlCol="0" anchor="ctr"/>
            <a:lstStyle/>
            <a:p>
              <a:pPr algn="ctr"/>
              <a:endParaRPr sz="1600" b="1" dirty="0">
                <a:solidFill>
                  <a:schemeClr val="bg1"/>
                </a:solidFill>
                <a:latin typeface="+mj-lt"/>
                <a:cs typeface="Arial" panose="020B0604020202020204" pitchFamily="34" charset="0"/>
              </a:endParaRPr>
            </a:p>
          </p:txBody>
        </p:sp>
      </p:grpSp>
      <p:grpSp>
        <p:nvGrpSpPr>
          <p:cNvPr id="26" name="Group 25">
            <a:extLst>
              <a:ext uri="{FF2B5EF4-FFF2-40B4-BE49-F238E27FC236}">
                <a16:creationId xmlns:a16="http://schemas.microsoft.com/office/drawing/2014/main" id="{5676136E-5449-1E4B-09A7-51DE49D17F84}"/>
              </a:ext>
            </a:extLst>
          </p:cNvPr>
          <p:cNvGrpSpPr/>
          <p:nvPr/>
        </p:nvGrpSpPr>
        <p:grpSpPr>
          <a:xfrm>
            <a:off x="82144" y="1907954"/>
            <a:ext cx="1692000" cy="1957044"/>
            <a:chOff x="82144" y="1891911"/>
            <a:chExt cx="1692000" cy="1658797"/>
          </a:xfrm>
        </p:grpSpPr>
        <p:sp>
          <p:nvSpPr>
            <p:cNvPr id="27" name="object 58">
              <a:extLst>
                <a:ext uri="{FF2B5EF4-FFF2-40B4-BE49-F238E27FC236}">
                  <a16:creationId xmlns:a16="http://schemas.microsoft.com/office/drawing/2014/main" id="{7F715A39-3BD6-1631-E3C1-2DD3E0EA5D80}"/>
                </a:ext>
              </a:extLst>
            </p:cNvPr>
            <p:cNvSpPr/>
            <p:nvPr/>
          </p:nvSpPr>
          <p:spPr>
            <a:xfrm>
              <a:off x="82144" y="1966011"/>
              <a:ext cx="1692000" cy="1584697"/>
            </a:xfrm>
            <a:custGeom>
              <a:avLst/>
              <a:gdLst/>
              <a:ahLst/>
              <a:cxnLst/>
              <a:rect l="l" t="t" r="r" b="b"/>
              <a:pathLst>
                <a:path w="1612900" h="2209800">
                  <a:moveTo>
                    <a:pt x="0" y="0"/>
                  </a:moveTo>
                  <a:lnTo>
                    <a:pt x="1612392" y="0"/>
                  </a:lnTo>
                  <a:lnTo>
                    <a:pt x="1612392" y="2209800"/>
                  </a:lnTo>
                  <a:lnTo>
                    <a:pt x="0" y="2209800"/>
                  </a:lnTo>
                  <a:lnTo>
                    <a:pt x="0" y="0"/>
                  </a:lnTo>
                  <a:close/>
                </a:path>
              </a:pathLst>
            </a:custGeom>
            <a:solidFill>
              <a:schemeClr val="accent6">
                <a:lumMod val="20000"/>
                <a:lumOff val="80000"/>
              </a:schemeClr>
            </a:solidFill>
          </p:spPr>
          <p:txBody>
            <a:bodyPr wrap="square" lIns="36000" tIns="0" rIns="36000" bIns="0" rtlCol="0" anchor="t"/>
            <a:lstStyle/>
            <a:p>
              <a:pPr algn="ctr"/>
              <a:endParaRPr lang="en-GB" sz="1400" dirty="0">
                <a:latin typeface="+mj-lt"/>
                <a:cs typeface="Arial" panose="020B0604020202020204" pitchFamily="34" charset="0"/>
              </a:endParaRPr>
            </a:p>
            <a:p>
              <a:pPr algn="ctr"/>
              <a:r>
                <a:rPr lang="en-US" b="1" dirty="0">
                  <a:latin typeface="+mj-lt"/>
                  <a:cs typeface="Arial" panose="020B0604020202020204" pitchFamily="34" charset="0"/>
                </a:rPr>
                <a:t>Revenue</a:t>
              </a:r>
              <a:endParaRPr lang="en-GB" b="1" dirty="0">
                <a:latin typeface="+mj-lt"/>
                <a:cs typeface="Arial" panose="020B0604020202020204" pitchFamily="34" charset="0"/>
              </a:endParaRPr>
            </a:p>
            <a:p>
              <a:pPr algn="ctr"/>
              <a:r>
                <a:rPr lang="en-GB" sz="1400" i="1" dirty="0">
                  <a:solidFill>
                    <a:schemeClr val="tx1">
                      <a:lumMod val="65000"/>
                      <a:lumOff val="35000"/>
                    </a:schemeClr>
                  </a:solidFill>
                  <a:latin typeface="+mj-lt"/>
                  <a:cs typeface="Arial" panose="020B0604020202020204" pitchFamily="34" charset="0"/>
                </a:rPr>
                <a:t>Rs</a:t>
              </a:r>
              <a:r>
                <a:rPr lang="en-GB" sz="1000" i="1" dirty="0">
                  <a:solidFill>
                    <a:schemeClr val="tx1">
                      <a:lumMod val="65000"/>
                      <a:lumOff val="35000"/>
                    </a:schemeClr>
                  </a:solidFill>
                  <a:latin typeface="+mj-lt"/>
                  <a:cs typeface="Arial" panose="020B0604020202020204" pitchFamily="34" charset="0"/>
                </a:rPr>
                <a:t>.</a:t>
              </a:r>
              <a:r>
                <a:rPr lang="en-GB" sz="1400" i="1" dirty="0">
                  <a:solidFill>
                    <a:schemeClr val="tx1">
                      <a:lumMod val="65000"/>
                      <a:lumOff val="35000"/>
                    </a:schemeClr>
                  </a:solidFill>
                  <a:latin typeface="+mj-lt"/>
                  <a:cs typeface="Arial" panose="020B0604020202020204" pitchFamily="34" charset="0"/>
                </a:rPr>
                <a:t> </a:t>
              </a:r>
              <a:r>
                <a:rPr lang="en-GB" sz="2500" i="1" dirty="0">
                  <a:solidFill>
                    <a:schemeClr val="accent1"/>
                  </a:solidFill>
                  <a:latin typeface="+mj-lt"/>
                  <a:cs typeface="Arial" panose="020B0604020202020204" pitchFamily="34" charset="0"/>
                </a:rPr>
                <a:t>699</a:t>
              </a:r>
              <a:r>
                <a:rPr lang="en-GB" sz="1400" i="1" dirty="0">
                  <a:latin typeface="+mj-lt"/>
                  <a:cs typeface="Arial" panose="020B0604020202020204" pitchFamily="34" charset="0"/>
                </a:rPr>
                <a:t> </a:t>
              </a:r>
              <a:r>
                <a:rPr lang="en-GB" sz="1400" i="1" dirty="0">
                  <a:solidFill>
                    <a:schemeClr val="tx1">
                      <a:lumMod val="65000"/>
                      <a:lumOff val="35000"/>
                    </a:schemeClr>
                  </a:solidFill>
                  <a:latin typeface="+mj-lt"/>
                  <a:cs typeface="Arial" panose="020B0604020202020204" pitchFamily="34" charset="0"/>
                </a:rPr>
                <a:t>Cr</a:t>
              </a:r>
            </a:p>
            <a:p>
              <a:pPr algn="ctr"/>
              <a:endParaRPr lang="en-GB" sz="1400" dirty="0">
                <a:latin typeface="+mj-lt"/>
                <a:cs typeface="Arial" panose="020B0604020202020204" pitchFamily="34" charset="0"/>
              </a:endParaRPr>
            </a:p>
            <a:p>
              <a:pPr algn="ctr"/>
              <a:r>
                <a:rPr lang="en-GB" sz="1000" dirty="0">
                  <a:solidFill>
                    <a:schemeClr val="tx1">
                      <a:lumMod val="65000"/>
                      <a:lumOff val="35000"/>
                    </a:schemeClr>
                  </a:solidFill>
                  <a:latin typeface="+mj-lt"/>
                  <a:cs typeface="Arial" panose="020B0604020202020204" pitchFamily="34" charset="0"/>
                </a:rPr>
                <a:t> </a:t>
              </a:r>
              <a:r>
                <a:rPr lang="en-GB" sz="1500" b="1" dirty="0">
                  <a:solidFill>
                    <a:schemeClr val="accent5"/>
                  </a:solidFill>
                  <a:latin typeface="+mj-lt"/>
                  <a:cs typeface="Arial" panose="020B0604020202020204" pitchFamily="34" charset="0"/>
                </a:rPr>
                <a:t>+87% y-o-y</a:t>
              </a:r>
            </a:p>
            <a:p>
              <a:pPr algn="ctr"/>
              <a:r>
                <a:rPr lang="en-GB" sz="1500" b="1" dirty="0">
                  <a:solidFill>
                    <a:schemeClr val="accent5"/>
                  </a:solidFill>
                  <a:latin typeface="+mj-lt"/>
                  <a:cs typeface="Arial" panose="020B0604020202020204" pitchFamily="34" charset="0"/>
                </a:rPr>
                <a:t>+6% q-o-q</a:t>
              </a:r>
            </a:p>
            <a:p>
              <a:pPr algn="ctr"/>
              <a:endParaRPr sz="1500" b="1" dirty="0">
                <a:solidFill>
                  <a:schemeClr val="accent5"/>
                </a:solidFill>
                <a:latin typeface="+mj-lt"/>
                <a:cs typeface="Arial" panose="020B0604020202020204" pitchFamily="34" charset="0"/>
              </a:endParaRPr>
            </a:p>
          </p:txBody>
        </p:sp>
        <p:sp>
          <p:nvSpPr>
            <p:cNvPr id="29" name="object 54">
              <a:extLst>
                <a:ext uri="{FF2B5EF4-FFF2-40B4-BE49-F238E27FC236}">
                  <a16:creationId xmlns:a16="http://schemas.microsoft.com/office/drawing/2014/main" id="{FC3F0304-266E-FF4C-BC43-90ACAEBAA677}"/>
                </a:ext>
              </a:extLst>
            </p:cNvPr>
            <p:cNvSpPr/>
            <p:nvPr/>
          </p:nvSpPr>
          <p:spPr>
            <a:xfrm>
              <a:off x="82144" y="1891911"/>
              <a:ext cx="1692000" cy="72000"/>
            </a:xfrm>
            <a:custGeom>
              <a:avLst/>
              <a:gdLst/>
              <a:ahLst/>
              <a:cxnLst/>
              <a:rect l="l" t="t" r="r" b="b"/>
              <a:pathLst>
                <a:path w="1612900" h="361314">
                  <a:moveTo>
                    <a:pt x="0" y="0"/>
                  </a:moveTo>
                  <a:lnTo>
                    <a:pt x="1612392" y="0"/>
                  </a:lnTo>
                  <a:lnTo>
                    <a:pt x="1612392" y="361188"/>
                  </a:lnTo>
                  <a:lnTo>
                    <a:pt x="0" y="361188"/>
                  </a:lnTo>
                  <a:lnTo>
                    <a:pt x="0" y="0"/>
                  </a:lnTo>
                  <a:close/>
                </a:path>
              </a:pathLst>
            </a:custGeom>
            <a:solidFill>
              <a:schemeClr val="accent3"/>
            </a:solidFill>
          </p:spPr>
          <p:txBody>
            <a:bodyPr wrap="square" lIns="0" tIns="0" rIns="0" bIns="0" rtlCol="0" anchor="ctr"/>
            <a:lstStyle/>
            <a:p>
              <a:pPr algn="ctr"/>
              <a:endParaRPr sz="1600" b="1" dirty="0">
                <a:solidFill>
                  <a:schemeClr val="bg1"/>
                </a:solidFill>
                <a:latin typeface="+mj-lt"/>
                <a:cs typeface="Arial" panose="020B0604020202020204" pitchFamily="34" charset="0"/>
              </a:endParaRPr>
            </a:p>
          </p:txBody>
        </p:sp>
      </p:grpSp>
    </p:spTree>
    <p:extLst>
      <p:ext uri="{BB962C8B-B14F-4D97-AF65-F5344CB8AC3E}">
        <p14:creationId xmlns:p14="http://schemas.microsoft.com/office/powerpoint/2010/main" val="2178844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42B21918-CFE6-4BE1-A2CF-D82A9C1FCE62}"/>
              </a:ext>
            </a:extLst>
          </p:cNvPr>
          <p:cNvSpPr/>
          <p:nvPr/>
        </p:nvSpPr>
        <p:spPr>
          <a:xfrm>
            <a:off x="72542" y="1100883"/>
            <a:ext cx="6598560" cy="501288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0" i="0" dirty="0">
                <a:solidFill>
                  <a:srgbClr val="333333"/>
                </a:solidFill>
                <a:effectLst/>
                <a:latin typeface="Lato"/>
              </a:rPr>
              <a:t>                  </a:t>
            </a:r>
          </a:p>
          <a:p>
            <a:pPr marL="285750" indent="-285750">
              <a:buFont typeface="Arial" panose="020B0604020202020204" pitchFamily="34" charset="0"/>
              <a:buChar char="•"/>
            </a:pPr>
            <a:endParaRPr lang="en-US" sz="1400" dirty="0">
              <a:solidFill>
                <a:srgbClr val="333333"/>
              </a:solidFill>
              <a:latin typeface="Lato"/>
            </a:endParaRPr>
          </a:p>
          <a:p>
            <a:pPr marL="285750" indent="-285750">
              <a:buFont typeface="Arial" panose="020B0604020202020204" pitchFamily="34" charset="0"/>
              <a:buChar char="•"/>
            </a:pPr>
            <a:endParaRPr lang="en-US" sz="1400" dirty="0">
              <a:solidFill>
                <a:srgbClr val="333333"/>
              </a:solidFill>
              <a:latin typeface="Lato"/>
            </a:endParaRPr>
          </a:p>
          <a:p>
            <a:pPr marL="285750" indent="-285750">
              <a:buFont typeface="Arial" panose="020B0604020202020204" pitchFamily="34" charset="0"/>
              <a:buChar char="•"/>
            </a:pPr>
            <a:endParaRPr lang="en-US" sz="1400" dirty="0">
              <a:solidFill>
                <a:srgbClr val="333333"/>
              </a:solidFill>
              <a:latin typeface="Lato"/>
            </a:endParaRPr>
          </a:p>
          <a:p>
            <a:pPr>
              <a:spcBef>
                <a:spcPts val="300"/>
              </a:spcBef>
            </a:pPr>
            <a:endParaRPr lang="en-US" sz="1200" dirty="0">
              <a:solidFill>
                <a:schemeClr val="tx1"/>
              </a:solidFill>
              <a:highlight>
                <a:srgbClr val="FFFF00"/>
              </a:highlight>
              <a:latin typeface="Lato"/>
            </a:endParaRPr>
          </a:p>
          <a:p>
            <a:endParaRPr lang="en-IN" sz="1800" i="1" dirty="0">
              <a:solidFill>
                <a:srgbClr val="0E101A"/>
              </a:solidFill>
              <a:effectLst/>
              <a:latin typeface="Calibri" panose="020F0502020204030204" pitchFamily="34" charset="0"/>
              <a:ea typeface="Calibri" panose="020F0502020204030204" pitchFamily="34" charset="0"/>
            </a:endParaRPr>
          </a:p>
          <a:p>
            <a:endParaRPr lang="en-US" sz="1200" dirty="0">
              <a:solidFill>
                <a:schemeClr val="tx1"/>
              </a:solidFill>
              <a:highlight>
                <a:srgbClr val="FFFF00"/>
              </a:highlight>
            </a:endParaRPr>
          </a:p>
        </p:txBody>
      </p:sp>
      <p:pic>
        <p:nvPicPr>
          <p:cNvPr id="50" name="Picture 49">
            <a:extLst>
              <a:ext uri="{FF2B5EF4-FFF2-40B4-BE49-F238E27FC236}">
                <a16:creationId xmlns:a16="http://schemas.microsoft.com/office/drawing/2014/main" id="{A671DFF2-9375-4E3F-8DEE-03B5EDBC91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7882" y="1342980"/>
            <a:ext cx="1134794" cy="971668"/>
          </a:xfrm>
          <a:prstGeom prst="rect">
            <a:avLst/>
          </a:prstGeom>
        </p:spPr>
      </p:pic>
      <p:sp>
        <p:nvSpPr>
          <p:cNvPr id="51" name="TextBox 50">
            <a:extLst>
              <a:ext uri="{FF2B5EF4-FFF2-40B4-BE49-F238E27FC236}">
                <a16:creationId xmlns:a16="http://schemas.microsoft.com/office/drawing/2014/main" id="{4FA401D5-8520-46F4-9689-6A30D8102034}"/>
              </a:ext>
            </a:extLst>
          </p:cNvPr>
          <p:cNvSpPr txBox="1"/>
          <p:nvPr/>
        </p:nvSpPr>
        <p:spPr>
          <a:xfrm>
            <a:off x="1635138" y="1551815"/>
            <a:ext cx="4077584" cy="553998"/>
          </a:xfrm>
          <a:prstGeom prst="rect">
            <a:avLst/>
          </a:prstGeom>
          <a:noFill/>
        </p:spPr>
        <p:txBody>
          <a:bodyPr wrap="square" rtlCol="0">
            <a:spAutoFit/>
          </a:bodyPr>
          <a:lstStyle/>
          <a:p>
            <a:r>
              <a:rPr lang="en-US" sz="1600" b="1" i="0" dirty="0">
                <a:solidFill>
                  <a:srgbClr val="333333"/>
                </a:solidFill>
                <a:effectLst/>
                <a:latin typeface="Lato"/>
              </a:rPr>
              <a:t>Nagesh Basavanhalli</a:t>
            </a:r>
          </a:p>
          <a:p>
            <a:r>
              <a:rPr lang="en-US" sz="1400" i="1" dirty="0">
                <a:solidFill>
                  <a:srgbClr val="333333"/>
                </a:solidFill>
                <a:latin typeface="Lato"/>
              </a:rPr>
              <a:t>Executive Vice Chairman </a:t>
            </a:r>
            <a:endParaRPr lang="en-US" sz="1600" i="1" dirty="0"/>
          </a:p>
        </p:txBody>
      </p:sp>
      <p:sp>
        <p:nvSpPr>
          <p:cNvPr id="6" name="TextBox 5">
            <a:extLst>
              <a:ext uri="{FF2B5EF4-FFF2-40B4-BE49-F238E27FC236}">
                <a16:creationId xmlns:a16="http://schemas.microsoft.com/office/drawing/2014/main" id="{7D283ED3-B088-4771-A79F-6C283FCE5D0D}"/>
              </a:ext>
            </a:extLst>
          </p:cNvPr>
          <p:cNvSpPr txBox="1"/>
          <p:nvPr/>
        </p:nvSpPr>
        <p:spPr>
          <a:xfrm>
            <a:off x="6876442" y="1141169"/>
            <a:ext cx="5107740" cy="4839786"/>
          </a:xfrm>
          <a:prstGeom prst="rect">
            <a:avLst/>
          </a:prstGeom>
          <a:noFill/>
          <a:ln>
            <a:solidFill>
              <a:schemeClr val="accent1"/>
            </a:solidFill>
          </a:ln>
        </p:spPr>
        <p:txBody>
          <a:bodyPr wrap="square" rtlCol="0">
            <a:spAutoFit/>
          </a:bodyPr>
          <a:lstStyle/>
          <a:p>
            <a:pPr>
              <a:spcBef>
                <a:spcPts val="600"/>
              </a:spcBef>
              <a:spcAft>
                <a:spcPts val="300"/>
              </a:spcAft>
            </a:pPr>
            <a:endParaRPr lang="en-US" sz="1600" dirty="0"/>
          </a:p>
          <a:p>
            <a:pPr marL="285750" indent="-285750">
              <a:spcBef>
                <a:spcPts val="600"/>
              </a:spcBef>
              <a:spcAft>
                <a:spcPts val="300"/>
              </a:spcAft>
              <a:buFont typeface="Wingdings" panose="05000000000000000000" pitchFamily="2" charset="2"/>
              <a:buChar char="§"/>
            </a:pPr>
            <a:r>
              <a:rPr lang="en-US" sz="1600" dirty="0"/>
              <a:t>Last mile mobility segment is recovering, and reaching pre-covid levels, with increasing penetration of EVs</a:t>
            </a:r>
          </a:p>
          <a:p>
            <a:pPr marL="285750" indent="-285750">
              <a:spcBef>
                <a:spcPts val="600"/>
              </a:spcBef>
              <a:spcAft>
                <a:spcPts val="300"/>
              </a:spcAft>
              <a:buFont typeface="Wingdings" panose="05000000000000000000" pitchFamily="2" charset="2"/>
              <a:buChar char="§"/>
            </a:pPr>
            <a:r>
              <a:rPr lang="en-US" sz="1600" dirty="0"/>
              <a:t>E-mobility business recorded highest ever sales of 33K units; H1 FY23 volume was higher than full year of FY22</a:t>
            </a:r>
          </a:p>
          <a:p>
            <a:pPr marL="285750" indent="-285750">
              <a:spcBef>
                <a:spcPts val="600"/>
              </a:spcBef>
              <a:spcAft>
                <a:spcPts val="300"/>
              </a:spcAft>
              <a:buFont typeface="Wingdings" panose="05000000000000000000" pitchFamily="2" charset="2"/>
              <a:buChar char="§"/>
            </a:pPr>
            <a:r>
              <a:rPr lang="en-US" sz="1600" dirty="0"/>
              <a:t>Overall powertrain business is growing with improved margins</a:t>
            </a:r>
          </a:p>
          <a:p>
            <a:pPr marL="285750" indent="-285750">
              <a:spcBef>
                <a:spcPts val="600"/>
              </a:spcBef>
              <a:spcAft>
                <a:spcPts val="300"/>
              </a:spcAft>
              <a:buFont typeface="Wingdings" panose="05000000000000000000" pitchFamily="2" charset="2"/>
              <a:buChar char="§"/>
            </a:pPr>
            <a:r>
              <a:rPr lang="en-US" sz="1600" dirty="0"/>
              <a:t>GEMPL focusing on building a robust new product roadmap for electric 2 &amp; 3 wheelers with indigenous technology &amp; supply chain </a:t>
            </a:r>
          </a:p>
          <a:p>
            <a:pPr marL="285750" indent="-285750">
              <a:spcBef>
                <a:spcPts val="600"/>
              </a:spcBef>
              <a:spcAft>
                <a:spcPts val="300"/>
              </a:spcAft>
              <a:buFont typeface="Wingdings" panose="05000000000000000000" pitchFamily="2" charset="2"/>
              <a:buChar char="§"/>
            </a:pPr>
            <a:r>
              <a:rPr lang="en-US" sz="1600" dirty="0"/>
              <a:t>In 2 wheelers, we are designing &amp; developing products across consumer categories &amp; price segments</a:t>
            </a:r>
          </a:p>
          <a:p>
            <a:pPr marL="285750" indent="-285750">
              <a:spcBef>
                <a:spcPts val="600"/>
              </a:spcBef>
              <a:spcAft>
                <a:spcPts val="300"/>
              </a:spcAft>
              <a:buFont typeface="Wingdings" panose="05000000000000000000" pitchFamily="2" charset="2"/>
              <a:buChar char="§"/>
            </a:pPr>
            <a:r>
              <a:rPr lang="en-US" sz="1600" dirty="0"/>
              <a:t>Accelerating EV adoption with nearly 700 outlets across distribution chain and launch of E2W on e-com platform</a:t>
            </a:r>
          </a:p>
          <a:p>
            <a:pPr marL="285750" indent="-285750">
              <a:spcBef>
                <a:spcPts val="600"/>
              </a:spcBef>
              <a:spcAft>
                <a:spcPts val="300"/>
              </a:spcAft>
              <a:buFont typeface="Wingdings" panose="05000000000000000000" pitchFamily="2" charset="2"/>
              <a:buChar char="§"/>
            </a:pPr>
            <a:r>
              <a:rPr lang="en-US" sz="1600" dirty="0"/>
              <a:t>With the diversification strategy, H1 FY23 group revenue was 135% of the pre covid levels</a:t>
            </a:r>
          </a:p>
        </p:txBody>
      </p:sp>
      <p:sp>
        <p:nvSpPr>
          <p:cNvPr id="7" name="Title 8">
            <a:extLst>
              <a:ext uri="{FF2B5EF4-FFF2-40B4-BE49-F238E27FC236}">
                <a16:creationId xmlns:a16="http://schemas.microsoft.com/office/drawing/2014/main" id="{19E8839B-B149-6409-FF45-67F768B849F0}"/>
              </a:ext>
            </a:extLst>
          </p:cNvPr>
          <p:cNvSpPr txBox="1">
            <a:spLocks/>
          </p:cNvSpPr>
          <p:nvPr/>
        </p:nvSpPr>
        <p:spPr>
          <a:xfrm>
            <a:off x="197929" y="132994"/>
            <a:ext cx="9944878" cy="784802"/>
          </a:xfrm>
          <a:prstGeom prst="rect">
            <a:avLst/>
          </a:prstGeom>
        </p:spPr>
        <p:txBody>
          <a:bodyPr anchor="ctr">
            <a:normAutofit fontScale="97500"/>
          </a:bodyPr>
          <a:lstStyle>
            <a:lvl1pPr algn="l" defTabSz="1079906" rtl="0" eaLnBrk="1" latinLnBrk="0" hangingPunct="1">
              <a:lnSpc>
                <a:spcPct val="90000"/>
              </a:lnSpc>
              <a:spcBef>
                <a:spcPct val="0"/>
              </a:spcBef>
              <a:buNone/>
              <a:defRPr sz="5196" kern="1200">
                <a:solidFill>
                  <a:schemeClr val="tx1"/>
                </a:solidFill>
                <a:latin typeface="+mj-lt"/>
                <a:ea typeface="+mj-ea"/>
                <a:cs typeface="+mj-cs"/>
              </a:defRPr>
            </a:lvl1pPr>
          </a:lstStyle>
          <a:p>
            <a:r>
              <a:rPr lang="en-US" sz="2800" b="1" dirty="0">
                <a:solidFill>
                  <a:schemeClr val="bg1"/>
                </a:solidFill>
                <a:cs typeface="Arial" panose="020B0604020202020204" pitchFamily="34" charset="0"/>
              </a:rPr>
              <a:t>Management commentary</a:t>
            </a:r>
          </a:p>
        </p:txBody>
      </p:sp>
      <p:sp>
        <p:nvSpPr>
          <p:cNvPr id="3" name="TextBox 2">
            <a:extLst>
              <a:ext uri="{FF2B5EF4-FFF2-40B4-BE49-F238E27FC236}">
                <a16:creationId xmlns:a16="http://schemas.microsoft.com/office/drawing/2014/main" id="{28B76D62-C750-E801-2091-6191D3E2FDB9}"/>
              </a:ext>
            </a:extLst>
          </p:cNvPr>
          <p:cNvSpPr txBox="1">
            <a:spLocks noGrp="1" noRot="1" noMove="1" noResize="1" noEditPoints="1" noAdjustHandles="1" noChangeArrowheads="1" noChangeShapeType="1"/>
          </p:cNvSpPr>
          <p:nvPr/>
        </p:nvSpPr>
        <p:spPr>
          <a:xfrm>
            <a:off x="277882" y="2556745"/>
            <a:ext cx="6187881" cy="2308324"/>
          </a:xfrm>
          <a:prstGeom prst="rect">
            <a:avLst/>
          </a:prstGeom>
          <a:noFill/>
        </p:spPr>
        <p:txBody>
          <a:bodyPr wrap="square" rtlCol="0">
            <a:spAutoFit/>
          </a:bodyPr>
          <a:lstStyle/>
          <a:p>
            <a:r>
              <a:rPr lang="en-IN" sz="1800" i="1" dirty="0">
                <a:effectLst/>
                <a:latin typeface="Calibri" panose="020F0502020204030204" pitchFamily="34" charset="0"/>
                <a:ea typeface="Calibri" panose="020F0502020204030204" pitchFamily="34" charset="0"/>
              </a:rPr>
              <a:t>We are happy to announce the</a:t>
            </a:r>
            <a:r>
              <a:rPr lang="en-IN" sz="1800" i="1" dirty="0">
                <a:solidFill>
                  <a:srgbClr val="FF0000"/>
                </a:solidFill>
                <a:effectLst/>
                <a:latin typeface="Calibri" panose="020F0502020204030204" pitchFamily="34" charset="0"/>
                <a:ea typeface="Calibri" panose="020F0502020204030204" pitchFamily="34" charset="0"/>
              </a:rPr>
              <a:t> </a:t>
            </a:r>
            <a:r>
              <a:rPr lang="en-IN" sz="1800" i="1" dirty="0">
                <a:effectLst/>
                <a:latin typeface="Calibri" panose="020F0502020204030204" pitchFamily="34" charset="0"/>
                <a:ea typeface="Calibri" panose="020F0502020204030204" pitchFamily="34" charset="0"/>
              </a:rPr>
              <a:t>growth across different business units, resulting in highest ever quarterly revenues, and consistent improvement in profitability. Our focus on accelerating adoption of electric vehicles and transforming last mile mobility with clean transport solutions, have strengthened our leadership position in this fast growing market. Led by a strong &amp; passionate leadership team, our group is investing in building competitive advantage in clean technology, product innovation and design.</a:t>
            </a:r>
            <a:endParaRPr lang="en-IN" sz="2000" i="1" dirty="0">
              <a:solidFill>
                <a:srgbClr val="0E101A"/>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00937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8">
            <a:extLst>
              <a:ext uri="{FF2B5EF4-FFF2-40B4-BE49-F238E27FC236}">
                <a16:creationId xmlns:a16="http://schemas.microsoft.com/office/drawing/2014/main" id="{29CE866A-104A-46EE-9305-B321C8C37CC5}"/>
              </a:ext>
            </a:extLst>
          </p:cNvPr>
          <p:cNvSpPr txBox="1">
            <a:spLocks/>
          </p:cNvSpPr>
          <p:nvPr/>
        </p:nvSpPr>
        <p:spPr>
          <a:xfrm>
            <a:off x="197929" y="113164"/>
            <a:ext cx="9944878" cy="784802"/>
          </a:xfrm>
          <a:prstGeom prst="rect">
            <a:avLst/>
          </a:prstGeom>
        </p:spPr>
        <p:txBody>
          <a:bodyPr anchor="ctr">
            <a:normAutofit fontScale="97500"/>
          </a:bodyPr>
          <a:lstStyle>
            <a:lvl1pPr algn="l" defTabSz="1079906" rtl="0" eaLnBrk="1" latinLnBrk="0" hangingPunct="1">
              <a:lnSpc>
                <a:spcPct val="90000"/>
              </a:lnSpc>
              <a:spcBef>
                <a:spcPct val="0"/>
              </a:spcBef>
              <a:buNone/>
              <a:defRPr sz="5196" kern="1200">
                <a:solidFill>
                  <a:schemeClr val="tx1"/>
                </a:solidFill>
                <a:latin typeface="+mj-lt"/>
                <a:ea typeface="+mj-ea"/>
                <a:cs typeface="+mj-cs"/>
              </a:defRPr>
            </a:lvl1pPr>
          </a:lstStyle>
          <a:p>
            <a:pPr marL="0" marR="0" lvl="0" indent="0" algn="l" defTabSz="1079906" rtl="0" eaLnBrk="1" fontAlgn="auto" latinLnBrk="0" hangingPunct="1">
              <a:lnSpc>
                <a:spcPct val="90000"/>
              </a:lnSpc>
              <a:spcBef>
                <a:spcPct val="0"/>
              </a:spcBef>
              <a:spcAft>
                <a:spcPts val="0"/>
              </a:spcAft>
              <a:buClrTx/>
              <a:buSzTx/>
              <a:buFontTx/>
              <a:buNone/>
              <a:tabLst/>
              <a:defRPr/>
            </a:pPr>
            <a:r>
              <a:rPr lang="en-US" sz="2800" b="1" dirty="0">
                <a:solidFill>
                  <a:schemeClr val="bg1"/>
                </a:solidFill>
                <a:latin typeface="Calibri Light" panose="020F0302020204030204" pitchFamily="34" charset="0"/>
                <a:cs typeface="Calibri Light" panose="020F0302020204030204" pitchFamily="34" charset="0"/>
              </a:rPr>
              <a:t>Corporate structure for accelerated growth</a:t>
            </a:r>
            <a:endParaRPr kumimoji="0" lang="en-US" sz="2800" b="1"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endParaRPr>
          </a:p>
        </p:txBody>
      </p:sp>
      <p:grpSp>
        <p:nvGrpSpPr>
          <p:cNvPr id="10" name="Group 9">
            <a:extLst>
              <a:ext uri="{FF2B5EF4-FFF2-40B4-BE49-F238E27FC236}">
                <a16:creationId xmlns:a16="http://schemas.microsoft.com/office/drawing/2014/main" id="{E8ECA062-1456-AACC-DFAC-5C6A55E2FAA7}"/>
              </a:ext>
            </a:extLst>
          </p:cNvPr>
          <p:cNvGrpSpPr/>
          <p:nvPr/>
        </p:nvGrpSpPr>
        <p:grpSpPr>
          <a:xfrm>
            <a:off x="957741" y="1154534"/>
            <a:ext cx="10720941" cy="5010451"/>
            <a:chOff x="709683" y="1154025"/>
            <a:chExt cx="10720941" cy="5010451"/>
          </a:xfrm>
        </p:grpSpPr>
        <p:grpSp>
          <p:nvGrpSpPr>
            <p:cNvPr id="11" name="Group 10">
              <a:extLst>
                <a:ext uri="{FF2B5EF4-FFF2-40B4-BE49-F238E27FC236}">
                  <a16:creationId xmlns:a16="http://schemas.microsoft.com/office/drawing/2014/main" id="{6319C2EC-EBFA-3198-078E-537D9410A624}"/>
                </a:ext>
              </a:extLst>
            </p:cNvPr>
            <p:cNvGrpSpPr/>
            <p:nvPr/>
          </p:nvGrpSpPr>
          <p:grpSpPr>
            <a:xfrm>
              <a:off x="5120710" y="1154025"/>
              <a:ext cx="2101850" cy="319087"/>
              <a:chOff x="9759950" y="1230126"/>
              <a:chExt cx="2101850" cy="319087"/>
            </a:xfrm>
          </p:grpSpPr>
          <p:sp>
            <p:nvSpPr>
              <p:cNvPr id="111" name="Freeform 5">
                <a:extLst>
                  <a:ext uri="{FF2B5EF4-FFF2-40B4-BE49-F238E27FC236}">
                    <a16:creationId xmlns:a16="http://schemas.microsoft.com/office/drawing/2014/main" id="{0FEFF62E-915F-DEF7-A622-A578A2D3314C}"/>
                  </a:ext>
                </a:extLst>
              </p:cNvPr>
              <p:cNvSpPr>
                <a:spLocks/>
              </p:cNvSpPr>
              <p:nvPr/>
            </p:nvSpPr>
            <p:spPr bwMode="auto">
              <a:xfrm>
                <a:off x="9759950" y="1230126"/>
                <a:ext cx="300038" cy="319087"/>
              </a:xfrm>
              <a:custGeom>
                <a:avLst/>
                <a:gdLst>
                  <a:gd name="T0" fmla="*/ 831 w 999"/>
                  <a:gd name="T1" fmla="*/ 1026 h 1053"/>
                  <a:gd name="T2" fmla="*/ 810 w 999"/>
                  <a:gd name="T3" fmla="*/ 897 h 1053"/>
                  <a:gd name="T4" fmla="*/ 670 w 999"/>
                  <a:gd name="T5" fmla="*/ 1014 h 1053"/>
                  <a:gd name="T6" fmla="*/ 480 w 999"/>
                  <a:gd name="T7" fmla="*/ 1053 h 1053"/>
                  <a:gd name="T8" fmla="*/ 292 w 999"/>
                  <a:gd name="T9" fmla="*/ 1017 h 1053"/>
                  <a:gd name="T10" fmla="*/ 140 w 999"/>
                  <a:gd name="T11" fmla="*/ 913 h 1053"/>
                  <a:gd name="T12" fmla="*/ 36 w 999"/>
                  <a:gd name="T13" fmla="*/ 748 h 1053"/>
                  <a:gd name="T14" fmla="*/ 0 w 999"/>
                  <a:gd name="T15" fmla="*/ 540 h 1053"/>
                  <a:gd name="T16" fmla="*/ 146 w 999"/>
                  <a:gd name="T17" fmla="*/ 148 h 1053"/>
                  <a:gd name="T18" fmla="*/ 536 w 999"/>
                  <a:gd name="T19" fmla="*/ 0 h 1053"/>
                  <a:gd name="T20" fmla="*/ 839 w 999"/>
                  <a:gd name="T21" fmla="*/ 88 h 1053"/>
                  <a:gd name="T22" fmla="*/ 991 w 999"/>
                  <a:gd name="T23" fmla="*/ 335 h 1053"/>
                  <a:gd name="T24" fmla="*/ 735 w 999"/>
                  <a:gd name="T25" fmla="*/ 335 h 1053"/>
                  <a:gd name="T26" fmla="*/ 657 w 999"/>
                  <a:gd name="T27" fmla="*/ 238 h 1053"/>
                  <a:gd name="T28" fmla="*/ 529 w 999"/>
                  <a:gd name="T29" fmla="*/ 205 h 1053"/>
                  <a:gd name="T30" fmla="*/ 343 w 999"/>
                  <a:gd name="T31" fmla="*/ 294 h 1053"/>
                  <a:gd name="T32" fmla="*/ 272 w 999"/>
                  <a:gd name="T33" fmla="*/ 530 h 1053"/>
                  <a:gd name="T34" fmla="*/ 342 w 999"/>
                  <a:gd name="T35" fmla="*/ 760 h 1053"/>
                  <a:gd name="T36" fmla="*/ 529 w 999"/>
                  <a:gd name="T37" fmla="*/ 846 h 1053"/>
                  <a:gd name="T38" fmla="*/ 684 w 999"/>
                  <a:gd name="T39" fmla="*/ 801 h 1053"/>
                  <a:gd name="T40" fmla="*/ 760 w 999"/>
                  <a:gd name="T41" fmla="*/ 674 h 1053"/>
                  <a:gd name="T42" fmla="*/ 527 w 999"/>
                  <a:gd name="T43" fmla="*/ 674 h 1053"/>
                  <a:gd name="T44" fmla="*/ 527 w 999"/>
                  <a:gd name="T45" fmla="*/ 482 h 1053"/>
                  <a:gd name="T46" fmla="*/ 999 w 999"/>
                  <a:gd name="T47" fmla="*/ 482 h 1053"/>
                  <a:gd name="T48" fmla="*/ 999 w 999"/>
                  <a:gd name="T49" fmla="*/ 1026 h 1053"/>
                  <a:gd name="T50" fmla="*/ 831 w 999"/>
                  <a:gd name="T51" fmla="*/ 1026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99" h="1053">
                    <a:moveTo>
                      <a:pt x="831" y="1026"/>
                    </a:moveTo>
                    <a:lnTo>
                      <a:pt x="810" y="897"/>
                    </a:lnTo>
                    <a:cubicBezTo>
                      <a:pt x="771" y="950"/>
                      <a:pt x="724" y="989"/>
                      <a:pt x="670" y="1014"/>
                    </a:cubicBezTo>
                    <a:cubicBezTo>
                      <a:pt x="616" y="1039"/>
                      <a:pt x="552" y="1053"/>
                      <a:pt x="480" y="1053"/>
                    </a:cubicBezTo>
                    <a:cubicBezTo>
                      <a:pt x="412" y="1053"/>
                      <a:pt x="350" y="1041"/>
                      <a:pt x="292" y="1017"/>
                    </a:cubicBezTo>
                    <a:cubicBezTo>
                      <a:pt x="234" y="994"/>
                      <a:pt x="184" y="959"/>
                      <a:pt x="140" y="913"/>
                    </a:cubicBezTo>
                    <a:cubicBezTo>
                      <a:pt x="94" y="867"/>
                      <a:pt x="59" y="811"/>
                      <a:pt x="36" y="748"/>
                    </a:cubicBezTo>
                    <a:cubicBezTo>
                      <a:pt x="12" y="684"/>
                      <a:pt x="0" y="615"/>
                      <a:pt x="0" y="540"/>
                    </a:cubicBezTo>
                    <a:cubicBezTo>
                      <a:pt x="0" y="377"/>
                      <a:pt x="49" y="246"/>
                      <a:pt x="146" y="148"/>
                    </a:cubicBezTo>
                    <a:cubicBezTo>
                      <a:pt x="244" y="50"/>
                      <a:pt x="374" y="0"/>
                      <a:pt x="536" y="0"/>
                    </a:cubicBezTo>
                    <a:cubicBezTo>
                      <a:pt x="659" y="0"/>
                      <a:pt x="760" y="30"/>
                      <a:pt x="839" y="88"/>
                    </a:cubicBezTo>
                    <a:cubicBezTo>
                      <a:pt x="920" y="147"/>
                      <a:pt x="970" y="229"/>
                      <a:pt x="991" y="335"/>
                    </a:cubicBezTo>
                    <a:lnTo>
                      <a:pt x="735" y="335"/>
                    </a:lnTo>
                    <a:cubicBezTo>
                      <a:pt x="718" y="292"/>
                      <a:pt x="692" y="259"/>
                      <a:pt x="657" y="238"/>
                    </a:cubicBezTo>
                    <a:cubicBezTo>
                      <a:pt x="623" y="216"/>
                      <a:pt x="579" y="205"/>
                      <a:pt x="529" y="205"/>
                    </a:cubicBezTo>
                    <a:cubicBezTo>
                      <a:pt x="452" y="205"/>
                      <a:pt x="390" y="235"/>
                      <a:pt x="343" y="294"/>
                    </a:cubicBezTo>
                    <a:cubicBezTo>
                      <a:pt x="296" y="353"/>
                      <a:pt x="272" y="432"/>
                      <a:pt x="272" y="530"/>
                    </a:cubicBezTo>
                    <a:cubicBezTo>
                      <a:pt x="272" y="627"/>
                      <a:pt x="295" y="704"/>
                      <a:pt x="342" y="760"/>
                    </a:cubicBezTo>
                    <a:cubicBezTo>
                      <a:pt x="388" y="818"/>
                      <a:pt x="450" y="846"/>
                      <a:pt x="529" y="846"/>
                    </a:cubicBezTo>
                    <a:cubicBezTo>
                      <a:pt x="591" y="846"/>
                      <a:pt x="643" y="831"/>
                      <a:pt x="684" y="801"/>
                    </a:cubicBezTo>
                    <a:cubicBezTo>
                      <a:pt x="724" y="770"/>
                      <a:pt x="750" y="728"/>
                      <a:pt x="760" y="674"/>
                    </a:cubicBezTo>
                    <a:lnTo>
                      <a:pt x="527" y="674"/>
                    </a:lnTo>
                    <a:lnTo>
                      <a:pt x="527" y="482"/>
                    </a:lnTo>
                    <a:lnTo>
                      <a:pt x="999" y="482"/>
                    </a:lnTo>
                    <a:lnTo>
                      <a:pt x="999" y="1026"/>
                    </a:lnTo>
                    <a:lnTo>
                      <a:pt x="831" y="1026"/>
                    </a:lnTo>
                    <a:close/>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rgbClr val="0054A6"/>
                  </a:solidFill>
                  <a:latin typeface="+mn-lt"/>
                </a:endParaRPr>
              </a:p>
            </p:txBody>
          </p:sp>
          <p:sp>
            <p:nvSpPr>
              <p:cNvPr id="112" name="Freeform 6">
                <a:extLst>
                  <a:ext uri="{FF2B5EF4-FFF2-40B4-BE49-F238E27FC236}">
                    <a16:creationId xmlns:a16="http://schemas.microsoft.com/office/drawing/2014/main" id="{E2ABB599-2763-8A39-6C44-BB2152CBC91C}"/>
                  </a:ext>
                </a:extLst>
              </p:cNvPr>
              <p:cNvSpPr>
                <a:spLocks/>
              </p:cNvSpPr>
              <p:nvPr/>
            </p:nvSpPr>
            <p:spPr bwMode="auto">
              <a:xfrm>
                <a:off x="10439400" y="1239651"/>
                <a:ext cx="244475" cy="301625"/>
              </a:xfrm>
              <a:custGeom>
                <a:avLst/>
                <a:gdLst>
                  <a:gd name="T0" fmla="*/ 0 w 811"/>
                  <a:gd name="T1" fmla="*/ 997 h 997"/>
                  <a:gd name="T2" fmla="*/ 0 w 811"/>
                  <a:gd name="T3" fmla="*/ 0 h 997"/>
                  <a:gd name="T4" fmla="*/ 794 w 811"/>
                  <a:gd name="T5" fmla="*/ 0 h 997"/>
                  <a:gd name="T6" fmla="*/ 794 w 811"/>
                  <a:gd name="T7" fmla="*/ 205 h 997"/>
                  <a:gd name="T8" fmla="*/ 267 w 811"/>
                  <a:gd name="T9" fmla="*/ 205 h 997"/>
                  <a:gd name="T10" fmla="*/ 267 w 811"/>
                  <a:gd name="T11" fmla="*/ 381 h 997"/>
                  <a:gd name="T12" fmla="*/ 749 w 811"/>
                  <a:gd name="T13" fmla="*/ 381 h 997"/>
                  <a:gd name="T14" fmla="*/ 749 w 811"/>
                  <a:gd name="T15" fmla="*/ 580 h 997"/>
                  <a:gd name="T16" fmla="*/ 267 w 811"/>
                  <a:gd name="T17" fmla="*/ 580 h 997"/>
                  <a:gd name="T18" fmla="*/ 267 w 811"/>
                  <a:gd name="T19" fmla="*/ 793 h 997"/>
                  <a:gd name="T20" fmla="*/ 811 w 811"/>
                  <a:gd name="T21" fmla="*/ 793 h 997"/>
                  <a:gd name="T22" fmla="*/ 811 w 811"/>
                  <a:gd name="T23" fmla="*/ 997 h 997"/>
                  <a:gd name="T24" fmla="*/ 0 w 811"/>
                  <a:gd name="T25" fmla="*/ 997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1" h="997">
                    <a:moveTo>
                      <a:pt x="0" y="997"/>
                    </a:moveTo>
                    <a:lnTo>
                      <a:pt x="0" y="0"/>
                    </a:lnTo>
                    <a:lnTo>
                      <a:pt x="794" y="0"/>
                    </a:lnTo>
                    <a:lnTo>
                      <a:pt x="794" y="205"/>
                    </a:lnTo>
                    <a:lnTo>
                      <a:pt x="267" y="205"/>
                    </a:lnTo>
                    <a:lnTo>
                      <a:pt x="267" y="381"/>
                    </a:lnTo>
                    <a:lnTo>
                      <a:pt x="749" y="381"/>
                    </a:lnTo>
                    <a:lnTo>
                      <a:pt x="749" y="580"/>
                    </a:lnTo>
                    <a:lnTo>
                      <a:pt x="267" y="580"/>
                    </a:lnTo>
                    <a:lnTo>
                      <a:pt x="267" y="793"/>
                    </a:lnTo>
                    <a:lnTo>
                      <a:pt x="811" y="793"/>
                    </a:lnTo>
                    <a:lnTo>
                      <a:pt x="811" y="997"/>
                    </a:lnTo>
                    <a:lnTo>
                      <a:pt x="0" y="997"/>
                    </a:lnTo>
                    <a:close/>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rgbClr val="0054A6"/>
                  </a:solidFill>
                  <a:latin typeface="+mn-lt"/>
                </a:endParaRPr>
              </a:p>
            </p:txBody>
          </p:sp>
          <p:sp>
            <p:nvSpPr>
              <p:cNvPr id="113" name="Freeform 7">
                <a:extLst>
                  <a:ext uri="{FF2B5EF4-FFF2-40B4-BE49-F238E27FC236}">
                    <a16:creationId xmlns:a16="http://schemas.microsoft.com/office/drawing/2014/main" id="{8D6F7075-2FB9-8206-F1F6-D60CCC3424E4}"/>
                  </a:ext>
                </a:extLst>
              </p:cNvPr>
              <p:cNvSpPr>
                <a:spLocks noEditPoints="1"/>
              </p:cNvSpPr>
              <p:nvPr/>
            </p:nvSpPr>
            <p:spPr bwMode="auto">
              <a:xfrm>
                <a:off x="10118725" y="1239651"/>
                <a:ext cx="269875" cy="301625"/>
              </a:xfrm>
              <a:custGeom>
                <a:avLst/>
                <a:gdLst>
                  <a:gd name="T0" fmla="*/ 585 w 900"/>
                  <a:gd name="T1" fmla="*/ 399 h 997"/>
                  <a:gd name="T2" fmla="*/ 466 w 900"/>
                  <a:gd name="T3" fmla="*/ 427 h 997"/>
                  <a:gd name="T4" fmla="*/ 267 w 900"/>
                  <a:gd name="T5" fmla="*/ 427 h 997"/>
                  <a:gd name="T6" fmla="*/ 267 w 900"/>
                  <a:gd name="T7" fmla="*/ 200 h 997"/>
                  <a:gd name="T8" fmla="*/ 473 w 900"/>
                  <a:gd name="T9" fmla="*/ 200 h 997"/>
                  <a:gd name="T10" fmla="*/ 586 w 900"/>
                  <a:gd name="T11" fmla="*/ 227 h 997"/>
                  <a:gd name="T12" fmla="*/ 623 w 900"/>
                  <a:gd name="T13" fmla="*/ 308 h 997"/>
                  <a:gd name="T14" fmla="*/ 585 w 900"/>
                  <a:gd name="T15" fmla="*/ 399 h 997"/>
                  <a:gd name="T16" fmla="*/ 857 w 900"/>
                  <a:gd name="T17" fmla="*/ 823 h 997"/>
                  <a:gd name="T18" fmla="*/ 853 w 900"/>
                  <a:gd name="T19" fmla="*/ 741 h 997"/>
                  <a:gd name="T20" fmla="*/ 820 w 900"/>
                  <a:gd name="T21" fmla="*/ 590 h 997"/>
                  <a:gd name="T22" fmla="*/ 723 w 900"/>
                  <a:gd name="T23" fmla="*/ 522 h 997"/>
                  <a:gd name="T24" fmla="*/ 848 w 900"/>
                  <a:gd name="T25" fmla="*/ 422 h 997"/>
                  <a:gd name="T26" fmla="*/ 888 w 900"/>
                  <a:gd name="T27" fmla="*/ 278 h 997"/>
                  <a:gd name="T28" fmla="*/ 793 w 900"/>
                  <a:gd name="T29" fmla="*/ 68 h 997"/>
                  <a:gd name="T30" fmla="*/ 501 w 900"/>
                  <a:gd name="T31" fmla="*/ 0 h 997"/>
                  <a:gd name="T32" fmla="*/ 0 w 900"/>
                  <a:gd name="T33" fmla="*/ 0 h 997"/>
                  <a:gd name="T34" fmla="*/ 0 w 900"/>
                  <a:gd name="T35" fmla="*/ 997 h 997"/>
                  <a:gd name="T36" fmla="*/ 267 w 900"/>
                  <a:gd name="T37" fmla="*/ 997 h 997"/>
                  <a:gd name="T38" fmla="*/ 267 w 900"/>
                  <a:gd name="T39" fmla="*/ 624 h 997"/>
                  <a:gd name="T40" fmla="*/ 446 w 900"/>
                  <a:gd name="T41" fmla="*/ 624 h 997"/>
                  <a:gd name="T42" fmla="*/ 550 w 900"/>
                  <a:gd name="T43" fmla="*/ 651 h 997"/>
                  <a:gd name="T44" fmla="*/ 591 w 900"/>
                  <a:gd name="T45" fmla="*/ 737 h 997"/>
                  <a:gd name="T46" fmla="*/ 596 w 900"/>
                  <a:gd name="T47" fmla="*/ 852 h 997"/>
                  <a:gd name="T48" fmla="*/ 620 w 900"/>
                  <a:gd name="T49" fmla="*/ 997 h 997"/>
                  <a:gd name="T50" fmla="*/ 900 w 900"/>
                  <a:gd name="T51" fmla="*/ 997 h 997"/>
                  <a:gd name="T52" fmla="*/ 900 w 900"/>
                  <a:gd name="T53" fmla="*/ 963 h 997"/>
                  <a:gd name="T54" fmla="*/ 857 w 900"/>
                  <a:gd name="T55" fmla="*/ 823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0" h="997">
                    <a:moveTo>
                      <a:pt x="585" y="399"/>
                    </a:moveTo>
                    <a:cubicBezTo>
                      <a:pt x="560" y="418"/>
                      <a:pt x="520" y="427"/>
                      <a:pt x="466" y="427"/>
                    </a:cubicBezTo>
                    <a:lnTo>
                      <a:pt x="267" y="427"/>
                    </a:lnTo>
                    <a:lnTo>
                      <a:pt x="267" y="200"/>
                    </a:lnTo>
                    <a:lnTo>
                      <a:pt x="473" y="200"/>
                    </a:lnTo>
                    <a:cubicBezTo>
                      <a:pt x="524" y="200"/>
                      <a:pt x="562" y="209"/>
                      <a:pt x="586" y="227"/>
                    </a:cubicBezTo>
                    <a:cubicBezTo>
                      <a:pt x="610" y="244"/>
                      <a:pt x="623" y="272"/>
                      <a:pt x="623" y="308"/>
                    </a:cubicBezTo>
                    <a:cubicBezTo>
                      <a:pt x="623" y="350"/>
                      <a:pt x="610" y="380"/>
                      <a:pt x="585" y="399"/>
                    </a:cubicBezTo>
                    <a:close/>
                    <a:moveTo>
                      <a:pt x="857" y="823"/>
                    </a:moveTo>
                    <a:cubicBezTo>
                      <a:pt x="856" y="789"/>
                      <a:pt x="854" y="761"/>
                      <a:pt x="853" y="741"/>
                    </a:cubicBezTo>
                    <a:cubicBezTo>
                      <a:pt x="849" y="669"/>
                      <a:pt x="839" y="619"/>
                      <a:pt x="820" y="590"/>
                    </a:cubicBezTo>
                    <a:cubicBezTo>
                      <a:pt x="801" y="562"/>
                      <a:pt x="769" y="539"/>
                      <a:pt x="723" y="522"/>
                    </a:cubicBezTo>
                    <a:cubicBezTo>
                      <a:pt x="779" y="495"/>
                      <a:pt x="821" y="462"/>
                      <a:pt x="848" y="422"/>
                    </a:cubicBezTo>
                    <a:cubicBezTo>
                      <a:pt x="874" y="382"/>
                      <a:pt x="888" y="334"/>
                      <a:pt x="888" y="278"/>
                    </a:cubicBezTo>
                    <a:cubicBezTo>
                      <a:pt x="888" y="183"/>
                      <a:pt x="857" y="113"/>
                      <a:pt x="793" y="68"/>
                    </a:cubicBezTo>
                    <a:cubicBezTo>
                      <a:pt x="731" y="23"/>
                      <a:pt x="634" y="0"/>
                      <a:pt x="501" y="0"/>
                    </a:cubicBezTo>
                    <a:lnTo>
                      <a:pt x="0" y="0"/>
                    </a:lnTo>
                    <a:lnTo>
                      <a:pt x="0" y="997"/>
                    </a:lnTo>
                    <a:lnTo>
                      <a:pt x="267" y="997"/>
                    </a:lnTo>
                    <a:lnTo>
                      <a:pt x="267" y="624"/>
                    </a:lnTo>
                    <a:lnTo>
                      <a:pt x="446" y="624"/>
                    </a:lnTo>
                    <a:cubicBezTo>
                      <a:pt x="492" y="624"/>
                      <a:pt x="526" y="633"/>
                      <a:pt x="550" y="651"/>
                    </a:cubicBezTo>
                    <a:cubicBezTo>
                      <a:pt x="573" y="669"/>
                      <a:pt x="586" y="698"/>
                      <a:pt x="591" y="737"/>
                    </a:cubicBezTo>
                    <a:cubicBezTo>
                      <a:pt x="593" y="753"/>
                      <a:pt x="595" y="791"/>
                      <a:pt x="596" y="852"/>
                    </a:cubicBezTo>
                    <a:cubicBezTo>
                      <a:pt x="598" y="914"/>
                      <a:pt x="606" y="962"/>
                      <a:pt x="620" y="997"/>
                    </a:cubicBezTo>
                    <a:lnTo>
                      <a:pt x="900" y="997"/>
                    </a:lnTo>
                    <a:lnTo>
                      <a:pt x="900" y="963"/>
                    </a:lnTo>
                    <a:cubicBezTo>
                      <a:pt x="875" y="950"/>
                      <a:pt x="860" y="904"/>
                      <a:pt x="857" y="823"/>
                    </a:cubicBezTo>
                    <a:close/>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rgbClr val="0054A6"/>
                  </a:solidFill>
                  <a:latin typeface="+mn-lt"/>
                </a:endParaRPr>
              </a:p>
            </p:txBody>
          </p:sp>
          <p:sp>
            <p:nvSpPr>
              <p:cNvPr id="114" name="Freeform 8">
                <a:extLst>
                  <a:ext uri="{FF2B5EF4-FFF2-40B4-BE49-F238E27FC236}">
                    <a16:creationId xmlns:a16="http://schemas.microsoft.com/office/drawing/2014/main" id="{6D178808-2930-68C6-AF5B-7799CB2AD79E}"/>
                  </a:ext>
                </a:extLst>
              </p:cNvPr>
              <p:cNvSpPr>
                <a:spLocks noEditPoints="1"/>
              </p:cNvSpPr>
              <p:nvPr/>
            </p:nvSpPr>
            <p:spPr bwMode="auto">
              <a:xfrm>
                <a:off x="10715625" y="1239651"/>
                <a:ext cx="311150" cy="301625"/>
              </a:xfrm>
              <a:custGeom>
                <a:avLst/>
                <a:gdLst>
                  <a:gd name="T0" fmla="*/ 400 w 1037"/>
                  <a:gd name="T1" fmla="*/ 608 h 997"/>
                  <a:gd name="T2" fmla="*/ 513 w 1037"/>
                  <a:gd name="T3" fmla="*/ 264 h 997"/>
                  <a:gd name="T4" fmla="*/ 629 w 1037"/>
                  <a:gd name="T5" fmla="*/ 608 h 997"/>
                  <a:gd name="T6" fmla="*/ 400 w 1037"/>
                  <a:gd name="T7" fmla="*/ 608 h 997"/>
                  <a:gd name="T8" fmla="*/ 668 w 1037"/>
                  <a:gd name="T9" fmla="*/ 0 h 997"/>
                  <a:gd name="T10" fmla="*/ 376 w 1037"/>
                  <a:gd name="T11" fmla="*/ 0 h 997"/>
                  <a:gd name="T12" fmla="*/ 0 w 1037"/>
                  <a:gd name="T13" fmla="*/ 997 h 997"/>
                  <a:gd name="T14" fmla="*/ 277 w 1037"/>
                  <a:gd name="T15" fmla="*/ 997 h 997"/>
                  <a:gd name="T16" fmla="*/ 337 w 1037"/>
                  <a:gd name="T17" fmla="*/ 814 h 997"/>
                  <a:gd name="T18" fmla="*/ 686 w 1037"/>
                  <a:gd name="T19" fmla="*/ 814 h 997"/>
                  <a:gd name="T20" fmla="*/ 750 w 1037"/>
                  <a:gd name="T21" fmla="*/ 997 h 997"/>
                  <a:gd name="T22" fmla="*/ 1037 w 1037"/>
                  <a:gd name="T23" fmla="*/ 997 h 997"/>
                  <a:gd name="T24" fmla="*/ 668 w 1037"/>
                  <a:gd name="T25" fmla="*/ 0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7" h="997">
                    <a:moveTo>
                      <a:pt x="400" y="608"/>
                    </a:moveTo>
                    <a:lnTo>
                      <a:pt x="513" y="264"/>
                    </a:lnTo>
                    <a:lnTo>
                      <a:pt x="629" y="608"/>
                    </a:lnTo>
                    <a:lnTo>
                      <a:pt x="400" y="608"/>
                    </a:lnTo>
                    <a:close/>
                    <a:moveTo>
                      <a:pt x="668" y="0"/>
                    </a:moveTo>
                    <a:lnTo>
                      <a:pt x="376" y="0"/>
                    </a:lnTo>
                    <a:lnTo>
                      <a:pt x="0" y="997"/>
                    </a:lnTo>
                    <a:lnTo>
                      <a:pt x="277" y="997"/>
                    </a:lnTo>
                    <a:lnTo>
                      <a:pt x="337" y="814"/>
                    </a:lnTo>
                    <a:lnTo>
                      <a:pt x="686" y="814"/>
                    </a:lnTo>
                    <a:lnTo>
                      <a:pt x="750" y="997"/>
                    </a:lnTo>
                    <a:lnTo>
                      <a:pt x="1037" y="997"/>
                    </a:lnTo>
                    <a:lnTo>
                      <a:pt x="668" y="0"/>
                    </a:lnTo>
                    <a:close/>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rgbClr val="0054A6"/>
                  </a:solidFill>
                  <a:latin typeface="+mn-lt"/>
                </a:endParaRPr>
              </a:p>
            </p:txBody>
          </p:sp>
          <p:sp>
            <p:nvSpPr>
              <p:cNvPr id="115" name="Freeform 9">
                <a:extLst>
                  <a:ext uri="{FF2B5EF4-FFF2-40B4-BE49-F238E27FC236}">
                    <a16:creationId xmlns:a16="http://schemas.microsoft.com/office/drawing/2014/main" id="{1D6BF317-ADDF-8022-22E9-63ABD113E239}"/>
                  </a:ext>
                </a:extLst>
              </p:cNvPr>
              <p:cNvSpPr>
                <a:spLocks/>
              </p:cNvSpPr>
              <p:nvPr/>
            </p:nvSpPr>
            <p:spPr bwMode="auto">
              <a:xfrm>
                <a:off x="10991850" y="1239651"/>
                <a:ext cx="292100" cy="301625"/>
              </a:xfrm>
              <a:custGeom>
                <a:avLst/>
                <a:gdLst>
                  <a:gd name="T0" fmla="*/ 360 w 971"/>
                  <a:gd name="T1" fmla="*/ 997 h 997"/>
                  <a:gd name="T2" fmla="*/ 0 w 971"/>
                  <a:gd name="T3" fmla="*/ 0 h 997"/>
                  <a:gd name="T4" fmla="*/ 284 w 971"/>
                  <a:gd name="T5" fmla="*/ 0 h 997"/>
                  <a:gd name="T6" fmla="*/ 431 w 971"/>
                  <a:gd name="T7" fmla="*/ 513 h 997"/>
                  <a:gd name="T8" fmla="*/ 443 w 971"/>
                  <a:gd name="T9" fmla="*/ 554 h 997"/>
                  <a:gd name="T10" fmla="*/ 485 w 971"/>
                  <a:gd name="T11" fmla="*/ 709 h 997"/>
                  <a:gd name="T12" fmla="*/ 504 w 971"/>
                  <a:gd name="T13" fmla="*/ 637 h 997"/>
                  <a:gd name="T14" fmla="*/ 535 w 971"/>
                  <a:gd name="T15" fmla="*/ 529 h 997"/>
                  <a:gd name="T16" fmla="*/ 689 w 971"/>
                  <a:gd name="T17" fmla="*/ 0 h 997"/>
                  <a:gd name="T18" fmla="*/ 971 w 971"/>
                  <a:gd name="T19" fmla="*/ 0 h 997"/>
                  <a:gd name="T20" fmla="*/ 610 w 971"/>
                  <a:gd name="T21" fmla="*/ 997 h 997"/>
                  <a:gd name="T22" fmla="*/ 360 w 971"/>
                  <a:gd name="T23" fmla="*/ 997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1" h="997">
                    <a:moveTo>
                      <a:pt x="360" y="997"/>
                    </a:moveTo>
                    <a:lnTo>
                      <a:pt x="0" y="0"/>
                    </a:lnTo>
                    <a:lnTo>
                      <a:pt x="284" y="0"/>
                    </a:lnTo>
                    <a:lnTo>
                      <a:pt x="431" y="513"/>
                    </a:lnTo>
                    <a:cubicBezTo>
                      <a:pt x="434" y="521"/>
                      <a:pt x="438" y="535"/>
                      <a:pt x="443" y="554"/>
                    </a:cubicBezTo>
                    <a:cubicBezTo>
                      <a:pt x="461" y="616"/>
                      <a:pt x="475" y="667"/>
                      <a:pt x="485" y="709"/>
                    </a:cubicBezTo>
                    <a:cubicBezTo>
                      <a:pt x="489" y="688"/>
                      <a:pt x="496" y="665"/>
                      <a:pt x="504" y="637"/>
                    </a:cubicBezTo>
                    <a:cubicBezTo>
                      <a:pt x="511" y="610"/>
                      <a:pt x="522" y="574"/>
                      <a:pt x="535" y="529"/>
                    </a:cubicBezTo>
                    <a:lnTo>
                      <a:pt x="689" y="0"/>
                    </a:lnTo>
                    <a:lnTo>
                      <a:pt x="971" y="0"/>
                    </a:lnTo>
                    <a:lnTo>
                      <a:pt x="610" y="997"/>
                    </a:lnTo>
                    <a:lnTo>
                      <a:pt x="360" y="997"/>
                    </a:lnTo>
                    <a:close/>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rgbClr val="0054A6"/>
                  </a:solidFill>
                  <a:latin typeface="+mn-lt"/>
                </a:endParaRPr>
              </a:p>
            </p:txBody>
          </p:sp>
          <p:sp>
            <p:nvSpPr>
              <p:cNvPr id="116" name="Freeform 10">
                <a:extLst>
                  <a:ext uri="{FF2B5EF4-FFF2-40B4-BE49-F238E27FC236}">
                    <a16:creationId xmlns:a16="http://schemas.microsoft.com/office/drawing/2014/main" id="{116706D8-C0B6-D286-26A3-B34473F7FCFA}"/>
                  </a:ext>
                </a:extLst>
              </p:cNvPr>
              <p:cNvSpPr>
                <a:spLocks/>
              </p:cNvSpPr>
              <p:nvPr/>
            </p:nvSpPr>
            <p:spPr bwMode="auto">
              <a:xfrm>
                <a:off x="11318875" y="1239651"/>
                <a:ext cx="244475" cy="301625"/>
              </a:xfrm>
              <a:custGeom>
                <a:avLst/>
                <a:gdLst>
                  <a:gd name="T0" fmla="*/ 0 w 811"/>
                  <a:gd name="T1" fmla="*/ 997 h 997"/>
                  <a:gd name="T2" fmla="*/ 0 w 811"/>
                  <a:gd name="T3" fmla="*/ 0 h 997"/>
                  <a:gd name="T4" fmla="*/ 794 w 811"/>
                  <a:gd name="T5" fmla="*/ 0 h 997"/>
                  <a:gd name="T6" fmla="*/ 794 w 811"/>
                  <a:gd name="T7" fmla="*/ 205 h 997"/>
                  <a:gd name="T8" fmla="*/ 267 w 811"/>
                  <a:gd name="T9" fmla="*/ 205 h 997"/>
                  <a:gd name="T10" fmla="*/ 267 w 811"/>
                  <a:gd name="T11" fmla="*/ 381 h 997"/>
                  <a:gd name="T12" fmla="*/ 749 w 811"/>
                  <a:gd name="T13" fmla="*/ 381 h 997"/>
                  <a:gd name="T14" fmla="*/ 749 w 811"/>
                  <a:gd name="T15" fmla="*/ 580 h 997"/>
                  <a:gd name="T16" fmla="*/ 267 w 811"/>
                  <a:gd name="T17" fmla="*/ 580 h 997"/>
                  <a:gd name="T18" fmla="*/ 267 w 811"/>
                  <a:gd name="T19" fmla="*/ 793 h 997"/>
                  <a:gd name="T20" fmla="*/ 811 w 811"/>
                  <a:gd name="T21" fmla="*/ 793 h 997"/>
                  <a:gd name="T22" fmla="*/ 811 w 811"/>
                  <a:gd name="T23" fmla="*/ 997 h 997"/>
                  <a:gd name="T24" fmla="*/ 0 w 811"/>
                  <a:gd name="T25" fmla="*/ 997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1" h="997">
                    <a:moveTo>
                      <a:pt x="0" y="997"/>
                    </a:moveTo>
                    <a:lnTo>
                      <a:pt x="0" y="0"/>
                    </a:lnTo>
                    <a:lnTo>
                      <a:pt x="794" y="0"/>
                    </a:lnTo>
                    <a:lnTo>
                      <a:pt x="794" y="205"/>
                    </a:lnTo>
                    <a:lnTo>
                      <a:pt x="267" y="205"/>
                    </a:lnTo>
                    <a:lnTo>
                      <a:pt x="267" y="381"/>
                    </a:lnTo>
                    <a:lnTo>
                      <a:pt x="749" y="381"/>
                    </a:lnTo>
                    <a:lnTo>
                      <a:pt x="749" y="580"/>
                    </a:lnTo>
                    <a:lnTo>
                      <a:pt x="267" y="580"/>
                    </a:lnTo>
                    <a:lnTo>
                      <a:pt x="267" y="793"/>
                    </a:lnTo>
                    <a:lnTo>
                      <a:pt x="811" y="793"/>
                    </a:lnTo>
                    <a:lnTo>
                      <a:pt x="811" y="997"/>
                    </a:lnTo>
                    <a:lnTo>
                      <a:pt x="0" y="997"/>
                    </a:lnTo>
                    <a:close/>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rgbClr val="0054A6"/>
                  </a:solidFill>
                  <a:latin typeface="+mn-lt"/>
                </a:endParaRPr>
              </a:p>
            </p:txBody>
          </p:sp>
          <p:sp>
            <p:nvSpPr>
              <p:cNvPr id="117" name="Freeform 11">
                <a:extLst>
                  <a:ext uri="{FF2B5EF4-FFF2-40B4-BE49-F238E27FC236}">
                    <a16:creationId xmlns:a16="http://schemas.microsoft.com/office/drawing/2014/main" id="{153321DC-1943-6104-AFB4-215743A2290D}"/>
                  </a:ext>
                </a:extLst>
              </p:cNvPr>
              <p:cNvSpPr>
                <a:spLocks/>
              </p:cNvSpPr>
              <p:nvPr/>
            </p:nvSpPr>
            <p:spPr bwMode="auto">
              <a:xfrm>
                <a:off x="11595100" y="1230126"/>
                <a:ext cx="266700" cy="319087"/>
              </a:xfrm>
              <a:custGeom>
                <a:avLst/>
                <a:gdLst>
                  <a:gd name="T0" fmla="*/ 0 w 884"/>
                  <a:gd name="T1" fmla="*/ 693 h 1052"/>
                  <a:gd name="T2" fmla="*/ 257 w 884"/>
                  <a:gd name="T3" fmla="*/ 693 h 1052"/>
                  <a:gd name="T4" fmla="*/ 310 w 884"/>
                  <a:gd name="T5" fmla="*/ 821 h 1052"/>
                  <a:gd name="T6" fmla="*/ 455 w 884"/>
                  <a:gd name="T7" fmla="*/ 864 h 1052"/>
                  <a:gd name="T8" fmla="*/ 581 w 884"/>
                  <a:gd name="T9" fmla="*/ 839 h 1052"/>
                  <a:gd name="T10" fmla="*/ 626 w 884"/>
                  <a:gd name="T11" fmla="*/ 766 h 1052"/>
                  <a:gd name="T12" fmla="*/ 615 w 884"/>
                  <a:gd name="T13" fmla="*/ 724 h 1052"/>
                  <a:gd name="T14" fmla="*/ 586 w 884"/>
                  <a:gd name="T15" fmla="*/ 696 h 1052"/>
                  <a:gd name="T16" fmla="*/ 443 w 884"/>
                  <a:gd name="T17" fmla="*/ 649 h 1052"/>
                  <a:gd name="T18" fmla="*/ 251 w 884"/>
                  <a:gd name="T19" fmla="*/ 587 h 1052"/>
                  <a:gd name="T20" fmla="*/ 80 w 884"/>
                  <a:gd name="T21" fmla="*/ 475 h 1052"/>
                  <a:gd name="T22" fmla="*/ 21 w 884"/>
                  <a:gd name="T23" fmla="*/ 311 h 1052"/>
                  <a:gd name="T24" fmla="*/ 134 w 884"/>
                  <a:gd name="T25" fmla="*/ 84 h 1052"/>
                  <a:gd name="T26" fmla="*/ 439 w 884"/>
                  <a:gd name="T27" fmla="*/ 0 h 1052"/>
                  <a:gd name="T28" fmla="*/ 738 w 884"/>
                  <a:gd name="T29" fmla="*/ 89 h 1052"/>
                  <a:gd name="T30" fmla="*/ 849 w 884"/>
                  <a:gd name="T31" fmla="*/ 328 h 1052"/>
                  <a:gd name="T32" fmla="*/ 597 w 884"/>
                  <a:gd name="T33" fmla="*/ 328 h 1052"/>
                  <a:gd name="T34" fmla="*/ 546 w 884"/>
                  <a:gd name="T35" fmla="*/ 226 h 1052"/>
                  <a:gd name="T36" fmla="*/ 422 w 884"/>
                  <a:gd name="T37" fmla="*/ 192 h 1052"/>
                  <a:gd name="T38" fmla="*/ 317 w 884"/>
                  <a:gd name="T39" fmla="*/ 218 h 1052"/>
                  <a:gd name="T40" fmla="*/ 277 w 884"/>
                  <a:gd name="T41" fmla="*/ 283 h 1052"/>
                  <a:gd name="T42" fmla="*/ 469 w 884"/>
                  <a:gd name="T43" fmla="*/ 407 h 1052"/>
                  <a:gd name="T44" fmla="*/ 522 w 884"/>
                  <a:gd name="T45" fmla="*/ 424 h 1052"/>
                  <a:gd name="T46" fmla="*/ 532 w 884"/>
                  <a:gd name="T47" fmla="*/ 427 h 1052"/>
                  <a:gd name="T48" fmla="*/ 781 w 884"/>
                  <a:gd name="T49" fmla="*/ 527 h 1052"/>
                  <a:gd name="T50" fmla="*/ 858 w 884"/>
                  <a:gd name="T51" fmla="*/ 619 h 1052"/>
                  <a:gd name="T52" fmla="*/ 884 w 884"/>
                  <a:gd name="T53" fmla="*/ 737 h 1052"/>
                  <a:gd name="T54" fmla="*/ 764 w 884"/>
                  <a:gd name="T55" fmla="*/ 969 h 1052"/>
                  <a:gd name="T56" fmla="*/ 429 w 884"/>
                  <a:gd name="T57" fmla="*/ 1052 h 1052"/>
                  <a:gd name="T58" fmla="*/ 119 w 884"/>
                  <a:gd name="T59" fmla="*/ 963 h 1052"/>
                  <a:gd name="T60" fmla="*/ 0 w 884"/>
                  <a:gd name="T61" fmla="*/ 693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4" h="1052">
                    <a:moveTo>
                      <a:pt x="0" y="693"/>
                    </a:moveTo>
                    <a:lnTo>
                      <a:pt x="257" y="693"/>
                    </a:lnTo>
                    <a:cubicBezTo>
                      <a:pt x="259" y="750"/>
                      <a:pt x="277" y="793"/>
                      <a:pt x="310" y="821"/>
                    </a:cubicBezTo>
                    <a:cubicBezTo>
                      <a:pt x="343" y="850"/>
                      <a:pt x="391" y="864"/>
                      <a:pt x="455" y="864"/>
                    </a:cubicBezTo>
                    <a:cubicBezTo>
                      <a:pt x="509" y="864"/>
                      <a:pt x="552" y="856"/>
                      <a:pt x="581" y="839"/>
                    </a:cubicBezTo>
                    <a:cubicBezTo>
                      <a:pt x="612" y="822"/>
                      <a:pt x="626" y="797"/>
                      <a:pt x="626" y="766"/>
                    </a:cubicBezTo>
                    <a:cubicBezTo>
                      <a:pt x="626" y="750"/>
                      <a:pt x="622" y="736"/>
                      <a:pt x="615" y="724"/>
                    </a:cubicBezTo>
                    <a:cubicBezTo>
                      <a:pt x="609" y="711"/>
                      <a:pt x="599" y="702"/>
                      <a:pt x="586" y="696"/>
                    </a:cubicBezTo>
                    <a:cubicBezTo>
                      <a:pt x="566" y="686"/>
                      <a:pt x="519" y="670"/>
                      <a:pt x="443" y="649"/>
                    </a:cubicBezTo>
                    <a:cubicBezTo>
                      <a:pt x="368" y="628"/>
                      <a:pt x="303" y="607"/>
                      <a:pt x="251" y="587"/>
                    </a:cubicBezTo>
                    <a:cubicBezTo>
                      <a:pt x="176" y="559"/>
                      <a:pt x="119" y="521"/>
                      <a:pt x="80" y="475"/>
                    </a:cubicBezTo>
                    <a:cubicBezTo>
                      <a:pt x="41" y="428"/>
                      <a:pt x="21" y="374"/>
                      <a:pt x="21" y="311"/>
                    </a:cubicBezTo>
                    <a:cubicBezTo>
                      <a:pt x="21" y="216"/>
                      <a:pt x="59" y="141"/>
                      <a:pt x="134" y="84"/>
                    </a:cubicBezTo>
                    <a:cubicBezTo>
                      <a:pt x="209" y="28"/>
                      <a:pt x="311" y="0"/>
                      <a:pt x="439" y="0"/>
                    </a:cubicBezTo>
                    <a:cubicBezTo>
                      <a:pt x="564" y="0"/>
                      <a:pt x="664" y="30"/>
                      <a:pt x="738" y="89"/>
                    </a:cubicBezTo>
                    <a:cubicBezTo>
                      <a:pt x="812" y="148"/>
                      <a:pt x="849" y="228"/>
                      <a:pt x="849" y="328"/>
                    </a:cubicBezTo>
                    <a:lnTo>
                      <a:pt x="597" y="328"/>
                    </a:lnTo>
                    <a:cubicBezTo>
                      <a:pt x="591" y="282"/>
                      <a:pt x="574" y="247"/>
                      <a:pt x="546" y="226"/>
                    </a:cubicBezTo>
                    <a:cubicBezTo>
                      <a:pt x="517" y="204"/>
                      <a:pt x="476" y="192"/>
                      <a:pt x="422" y="192"/>
                    </a:cubicBezTo>
                    <a:cubicBezTo>
                      <a:pt x="379" y="192"/>
                      <a:pt x="344" y="201"/>
                      <a:pt x="317" y="218"/>
                    </a:cubicBezTo>
                    <a:cubicBezTo>
                      <a:pt x="290" y="235"/>
                      <a:pt x="277" y="256"/>
                      <a:pt x="277" y="283"/>
                    </a:cubicBezTo>
                    <a:cubicBezTo>
                      <a:pt x="277" y="327"/>
                      <a:pt x="340" y="368"/>
                      <a:pt x="469" y="407"/>
                    </a:cubicBezTo>
                    <a:cubicBezTo>
                      <a:pt x="492" y="415"/>
                      <a:pt x="509" y="420"/>
                      <a:pt x="522" y="424"/>
                    </a:cubicBezTo>
                    <a:cubicBezTo>
                      <a:pt x="524" y="425"/>
                      <a:pt x="528" y="426"/>
                      <a:pt x="532" y="427"/>
                    </a:cubicBezTo>
                    <a:cubicBezTo>
                      <a:pt x="665" y="468"/>
                      <a:pt x="748" y="501"/>
                      <a:pt x="781" y="527"/>
                    </a:cubicBezTo>
                    <a:cubicBezTo>
                      <a:pt x="814" y="553"/>
                      <a:pt x="840" y="584"/>
                      <a:pt x="858" y="619"/>
                    </a:cubicBezTo>
                    <a:cubicBezTo>
                      <a:pt x="875" y="654"/>
                      <a:pt x="884" y="694"/>
                      <a:pt x="884" y="737"/>
                    </a:cubicBezTo>
                    <a:cubicBezTo>
                      <a:pt x="884" y="836"/>
                      <a:pt x="844" y="914"/>
                      <a:pt x="764" y="969"/>
                    </a:cubicBezTo>
                    <a:cubicBezTo>
                      <a:pt x="684" y="1024"/>
                      <a:pt x="573" y="1052"/>
                      <a:pt x="429" y="1052"/>
                    </a:cubicBezTo>
                    <a:cubicBezTo>
                      <a:pt x="293" y="1052"/>
                      <a:pt x="189" y="1022"/>
                      <a:pt x="119" y="963"/>
                    </a:cubicBezTo>
                    <a:cubicBezTo>
                      <a:pt x="48" y="903"/>
                      <a:pt x="8" y="814"/>
                      <a:pt x="0" y="693"/>
                    </a:cubicBezTo>
                    <a:close/>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rgbClr val="0054A6"/>
                  </a:solidFill>
                  <a:latin typeface="+mn-lt"/>
                </a:endParaRPr>
              </a:p>
            </p:txBody>
          </p:sp>
        </p:grpSp>
        <p:cxnSp>
          <p:nvCxnSpPr>
            <p:cNvPr id="18" name="Straight Arrow Connector 17">
              <a:extLst>
                <a:ext uri="{FF2B5EF4-FFF2-40B4-BE49-F238E27FC236}">
                  <a16:creationId xmlns:a16="http://schemas.microsoft.com/office/drawing/2014/main" id="{A62405D0-D093-61FD-1E68-46CECF1C1B2F}"/>
                </a:ext>
              </a:extLst>
            </p:cNvPr>
            <p:cNvCxnSpPr>
              <a:cxnSpLocks/>
            </p:cNvCxnSpPr>
            <p:nvPr/>
          </p:nvCxnSpPr>
          <p:spPr>
            <a:xfrm>
              <a:off x="6164049" y="1532045"/>
              <a:ext cx="0" cy="26157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9336CF8-3C67-4DD5-BE8F-A3060CB1AA1C}"/>
                </a:ext>
              </a:extLst>
            </p:cNvPr>
            <p:cNvCxnSpPr>
              <a:cxnSpLocks/>
            </p:cNvCxnSpPr>
            <p:nvPr/>
          </p:nvCxnSpPr>
          <p:spPr>
            <a:xfrm flipH="1" flipV="1">
              <a:off x="2411588" y="1871435"/>
              <a:ext cx="7360920" cy="1247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9BB10EC-C666-429D-F282-3B500B1CC040}"/>
                </a:ext>
              </a:extLst>
            </p:cNvPr>
            <p:cNvCxnSpPr>
              <a:cxnSpLocks/>
            </p:cNvCxnSpPr>
            <p:nvPr/>
          </p:nvCxnSpPr>
          <p:spPr>
            <a:xfrm flipH="1" flipV="1">
              <a:off x="8706360" y="2661841"/>
              <a:ext cx="2103120" cy="7351"/>
            </a:xfrm>
            <a:prstGeom prst="line">
              <a:avLst/>
            </a:prstGeom>
            <a:ln>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B244F99-3BD6-F018-600E-2E8FD073D8C0}"/>
                </a:ext>
              </a:extLst>
            </p:cNvPr>
            <p:cNvCxnSpPr>
              <a:cxnSpLocks/>
            </p:cNvCxnSpPr>
            <p:nvPr/>
          </p:nvCxnSpPr>
          <p:spPr>
            <a:xfrm>
              <a:off x="8717180" y="2666270"/>
              <a:ext cx="2993" cy="36576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CC971C3-8341-09A9-E3A9-69FDBB922A3B}"/>
                </a:ext>
              </a:extLst>
            </p:cNvPr>
            <p:cNvCxnSpPr>
              <a:cxnSpLocks/>
            </p:cNvCxnSpPr>
            <p:nvPr/>
          </p:nvCxnSpPr>
          <p:spPr>
            <a:xfrm>
              <a:off x="10812107" y="2673864"/>
              <a:ext cx="2993" cy="36576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FB944FD-ED29-C5AD-ED7D-7262E14D0C12}"/>
                </a:ext>
              </a:extLst>
            </p:cNvPr>
            <p:cNvCxnSpPr>
              <a:cxnSpLocks/>
            </p:cNvCxnSpPr>
            <p:nvPr/>
          </p:nvCxnSpPr>
          <p:spPr>
            <a:xfrm flipH="1">
              <a:off x="2406710" y="1888601"/>
              <a:ext cx="2993" cy="182880"/>
            </a:xfrm>
            <a:prstGeom prst="line">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4" name="Straight Connector 33">
              <a:extLst>
                <a:ext uri="{FF2B5EF4-FFF2-40B4-BE49-F238E27FC236}">
                  <a16:creationId xmlns:a16="http://schemas.microsoft.com/office/drawing/2014/main" id="{D91D6999-9937-F3DF-1C76-E95AEB025EC8}"/>
                </a:ext>
              </a:extLst>
            </p:cNvPr>
            <p:cNvCxnSpPr>
              <a:cxnSpLocks/>
            </p:cNvCxnSpPr>
            <p:nvPr/>
          </p:nvCxnSpPr>
          <p:spPr>
            <a:xfrm flipH="1">
              <a:off x="9764902" y="1888615"/>
              <a:ext cx="2993" cy="182880"/>
            </a:xfrm>
            <a:prstGeom prst="line">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35" name="Group 34">
              <a:extLst>
                <a:ext uri="{FF2B5EF4-FFF2-40B4-BE49-F238E27FC236}">
                  <a16:creationId xmlns:a16="http://schemas.microsoft.com/office/drawing/2014/main" id="{2E764E19-3021-3780-5F3C-9B9C1FCC59F2}"/>
                </a:ext>
              </a:extLst>
            </p:cNvPr>
            <p:cNvGrpSpPr/>
            <p:nvPr/>
          </p:nvGrpSpPr>
          <p:grpSpPr>
            <a:xfrm>
              <a:off x="1534224" y="2764316"/>
              <a:ext cx="1746882" cy="374630"/>
              <a:chOff x="1056003" y="2962162"/>
              <a:chExt cx="1746882" cy="374630"/>
            </a:xfrm>
          </p:grpSpPr>
          <p:cxnSp>
            <p:nvCxnSpPr>
              <p:cNvPr id="108" name="Straight Connector 107">
                <a:extLst>
                  <a:ext uri="{FF2B5EF4-FFF2-40B4-BE49-F238E27FC236}">
                    <a16:creationId xmlns:a16="http://schemas.microsoft.com/office/drawing/2014/main" id="{89BE3CCD-173A-A1DF-5BCA-3ADF6351A5E6}"/>
                  </a:ext>
                </a:extLst>
              </p:cNvPr>
              <p:cNvCxnSpPr>
                <a:cxnSpLocks/>
              </p:cNvCxnSpPr>
              <p:nvPr/>
            </p:nvCxnSpPr>
            <p:spPr>
              <a:xfrm flipH="1">
                <a:off x="1056003" y="2962162"/>
                <a:ext cx="1746882" cy="7023"/>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345B008A-CA49-13B9-B516-A66A1843191F}"/>
                  </a:ext>
                </a:extLst>
              </p:cNvPr>
              <p:cNvCxnSpPr>
                <a:cxnSpLocks/>
              </p:cNvCxnSpPr>
              <p:nvPr/>
            </p:nvCxnSpPr>
            <p:spPr>
              <a:xfrm>
                <a:off x="1056003" y="2969185"/>
                <a:ext cx="2993"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5C1BABC1-3C91-7C26-27D7-7054AF0F4D74}"/>
                  </a:ext>
                </a:extLst>
              </p:cNvPr>
              <p:cNvCxnSpPr>
                <a:cxnSpLocks/>
              </p:cNvCxnSpPr>
              <p:nvPr/>
            </p:nvCxnSpPr>
            <p:spPr>
              <a:xfrm>
                <a:off x="2789743" y="2971032"/>
                <a:ext cx="2993"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6" name="Rectangle 35">
              <a:extLst>
                <a:ext uri="{FF2B5EF4-FFF2-40B4-BE49-F238E27FC236}">
                  <a16:creationId xmlns:a16="http://schemas.microsoft.com/office/drawing/2014/main" id="{6AB3D401-5296-432D-18FF-DF165BB9A7F9}"/>
                </a:ext>
              </a:extLst>
            </p:cNvPr>
            <p:cNvSpPr/>
            <p:nvPr/>
          </p:nvSpPr>
          <p:spPr>
            <a:xfrm>
              <a:off x="937205" y="3242128"/>
              <a:ext cx="1194037" cy="205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solidFill>
                    <a:schemeClr val="tx1"/>
                  </a:solidFill>
                </a:rPr>
                <a:t>Last Mile Mobility</a:t>
              </a:r>
            </a:p>
          </p:txBody>
        </p:sp>
        <p:sp>
          <p:nvSpPr>
            <p:cNvPr id="37" name="Rectangle 36">
              <a:extLst>
                <a:ext uri="{FF2B5EF4-FFF2-40B4-BE49-F238E27FC236}">
                  <a16:creationId xmlns:a16="http://schemas.microsoft.com/office/drawing/2014/main" id="{4B4B7254-0B34-992E-9DA7-D5BA0FFF6B9C}"/>
                </a:ext>
              </a:extLst>
            </p:cNvPr>
            <p:cNvSpPr/>
            <p:nvPr/>
          </p:nvSpPr>
          <p:spPr>
            <a:xfrm>
              <a:off x="2424999" y="3229975"/>
              <a:ext cx="1566072" cy="293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solidFill>
                    <a:schemeClr val="tx1"/>
                  </a:solidFill>
                </a:rPr>
                <a:t>Other Applications</a:t>
              </a:r>
            </a:p>
          </p:txBody>
        </p:sp>
        <p:grpSp>
          <p:nvGrpSpPr>
            <p:cNvPr id="39" name="Group 38">
              <a:extLst>
                <a:ext uri="{FF2B5EF4-FFF2-40B4-BE49-F238E27FC236}">
                  <a16:creationId xmlns:a16="http://schemas.microsoft.com/office/drawing/2014/main" id="{A1284C29-0CF8-B302-14B0-CF8371E59FE7}"/>
                </a:ext>
              </a:extLst>
            </p:cNvPr>
            <p:cNvGrpSpPr/>
            <p:nvPr/>
          </p:nvGrpSpPr>
          <p:grpSpPr>
            <a:xfrm>
              <a:off x="3718562" y="4777306"/>
              <a:ext cx="1737360" cy="373354"/>
              <a:chOff x="9617554" y="3155565"/>
              <a:chExt cx="1737360" cy="373354"/>
            </a:xfrm>
          </p:grpSpPr>
          <p:cxnSp>
            <p:nvCxnSpPr>
              <p:cNvPr id="105" name="Straight Connector 104">
                <a:extLst>
                  <a:ext uri="{FF2B5EF4-FFF2-40B4-BE49-F238E27FC236}">
                    <a16:creationId xmlns:a16="http://schemas.microsoft.com/office/drawing/2014/main" id="{1520CA32-4443-94B0-F0C2-84725A95EA34}"/>
                  </a:ext>
                </a:extLst>
              </p:cNvPr>
              <p:cNvCxnSpPr>
                <a:cxnSpLocks/>
              </p:cNvCxnSpPr>
              <p:nvPr/>
            </p:nvCxnSpPr>
            <p:spPr>
              <a:xfrm flipH="1" flipV="1">
                <a:off x="9617554" y="3160623"/>
                <a:ext cx="1737360" cy="0"/>
              </a:xfrm>
              <a:prstGeom prst="line">
                <a:avLst/>
              </a:prstGeom>
              <a:ln>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59421951-A6C2-E4E6-164B-CF96173BF8F0}"/>
                  </a:ext>
                </a:extLst>
              </p:cNvPr>
              <p:cNvCxnSpPr>
                <a:cxnSpLocks/>
              </p:cNvCxnSpPr>
              <p:nvPr/>
            </p:nvCxnSpPr>
            <p:spPr>
              <a:xfrm>
                <a:off x="9622738" y="3155565"/>
                <a:ext cx="2993"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CD88C481-E507-F17A-2758-0917B334BE78}"/>
                  </a:ext>
                </a:extLst>
              </p:cNvPr>
              <p:cNvCxnSpPr>
                <a:cxnSpLocks/>
              </p:cNvCxnSpPr>
              <p:nvPr/>
            </p:nvCxnSpPr>
            <p:spPr>
              <a:xfrm>
                <a:off x="11348838" y="3163159"/>
                <a:ext cx="2993"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40" name="Picture 39">
              <a:extLst>
                <a:ext uri="{FF2B5EF4-FFF2-40B4-BE49-F238E27FC236}">
                  <a16:creationId xmlns:a16="http://schemas.microsoft.com/office/drawing/2014/main" id="{CDC498A4-F186-4791-52D7-56B9787B58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28360" y="3379532"/>
              <a:ext cx="686562" cy="281044"/>
            </a:xfrm>
            <a:prstGeom prst="rect">
              <a:avLst/>
            </a:prstGeom>
          </p:spPr>
        </p:pic>
        <p:sp>
          <p:nvSpPr>
            <p:cNvPr id="41" name="Rectangle: Top Corners Rounded 70">
              <a:extLst>
                <a:ext uri="{FF2B5EF4-FFF2-40B4-BE49-F238E27FC236}">
                  <a16:creationId xmlns:a16="http://schemas.microsoft.com/office/drawing/2014/main" id="{1C666373-629E-236B-0CF6-CF738D609843}"/>
                </a:ext>
              </a:extLst>
            </p:cNvPr>
            <p:cNvSpPr/>
            <p:nvPr/>
          </p:nvSpPr>
          <p:spPr>
            <a:xfrm>
              <a:off x="8102746" y="3117997"/>
              <a:ext cx="1318988" cy="156343"/>
            </a:xfrm>
            <a:prstGeom prst="round2Same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solidFill>
                    <a:schemeClr val="tx1"/>
                  </a:solidFill>
                </a:rPr>
                <a:t>2-Wheelers</a:t>
              </a:r>
            </a:p>
          </p:txBody>
        </p:sp>
        <p:sp>
          <p:nvSpPr>
            <p:cNvPr id="42" name="Rectangle: Top Corners Rounded 70">
              <a:extLst>
                <a:ext uri="{FF2B5EF4-FFF2-40B4-BE49-F238E27FC236}">
                  <a16:creationId xmlns:a16="http://schemas.microsoft.com/office/drawing/2014/main" id="{B52E3ECE-1B40-9109-2FF4-2245F5C357B5}"/>
                </a:ext>
              </a:extLst>
            </p:cNvPr>
            <p:cNvSpPr/>
            <p:nvPr/>
          </p:nvSpPr>
          <p:spPr>
            <a:xfrm>
              <a:off x="9252957" y="3048953"/>
              <a:ext cx="1135942" cy="156342"/>
            </a:xfrm>
            <a:prstGeom prst="round2Same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i="1" dirty="0">
                <a:solidFill>
                  <a:schemeClr val="tx1"/>
                </a:solidFill>
              </a:endParaRPr>
            </a:p>
          </p:txBody>
        </p:sp>
        <p:sp>
          <p:nvSpPr>
            <p:cNvPr id="44" name="Rectangle: Top Corners Rounded 70">
              <a:extLst>
                <a:ext uri="{FF2B5EF4-FFF2-40B4-BE49-F238E27FC236}">
                  <a16:creationId xmlns:a16="http://schemas.microsoft.com/office/drawing/2014/main" id="{059E1D55-CF92-13A7-F667-A72324F2A411}"/>
                </a:ext>
              </a:extLst>
            </p:cNvPr>
            <p:cNvSpPr/>
            <p:nvPr/>
          </p:nvSpPr>
          <p:spPr>
            <a:xfrm>
              <a:off x="10142807" y="2930548"/>
              <a:ext cx="1204587" cy="498452"/>
            </a:xfrm>
            <a:prstGeom prst="round2Same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solidFill>
                    <a:schemeClr val="tx1"/>
                  </a:solidFill>
                </a:rPr>
                <a:t>3-Wheelers</a:t>
              </a:r>
            </a:p>
          </p:txBody>
        </p:sp>
        <p:sp>
          <p:nvSpPr>
            <p:cNvPr id="45" name="Rectangle: Top Corners Rounded 70">
              <a:extLst>
                <a:ext uri="{FF2B5EF4-FFF2-40B4-BE49-F238E27FC236}">
                  <a16:creationId xmlns:a16="http://schemas.microsoft.com/office/drawing/2014/main" id="{AFAF9E13-08E5-3891-7ED2-551AFE009F2F}"/>
                </a:ext>
              </a:extLst>
            </p:cNvPr>
            <p:cNvSpPr/>
            <p:nvPr/>
          </p:nvSpPr>
          <p:spPr>
            <a:xfrm>
              <a:off x="2953391" y="5651695"/>
              <a:ext cx="1595965" cy="439577"/>
            </a:xfrm>
            <a:prstGeom prst="round2Same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rPr>
                <a:t>Multi-Brand  </a:t>
              </a:r>
            </a:p>
            <a:p>
              <a:pPr algn="ctr"/>
              <a:r>
                <a:rPr lang="en-US" sz="1600" i="1" dirty="0">
                  <a:solidFill>
                    <a:schemeClr val="tx1"/>
                  </a:solidFill>
                </a:rPr>
                <a:t>retail format</a:t>
              </a:r>
            </a:p>
          </p:txBody>
        </p:sp>
        <p:sp>
          <p:nvSpPr>
            <p:cNvPr id="46" name="Rectangle: Top Corners Rounded 70">
              <a:extLst>
                <a:ext uri="{FF2B5EF4-FFF2-40B4-BE49-F238E27FC236}">
                  <a16:creationId xmlns:a16="http://schemas.microsoft.com/office/drawing/2014/main" id="{44BC0D7E-565C-A4CF-847A-01C7BB950324}"/>
                </a:ext>
              </a:extLst>
            </p:cNvPr>
            <p:cNvSpPr/>
            <p:nvPr/>
          </p:nvSpPr>
          <p:spPr>
            <a:xfrm>
              <a:off x="4738707" y="5646301"/>
              <a:ext cx="1568422" cy="439577"/>
            </a:xfrm>
            <a:prstGeom prst="round2Same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rPr>
                <a:t>Multi-Brand service format</a:t>
              </a:r>
            </a:p>
          </p:txBody>
        </p:sp>
        <p:sp>
          <p:nvSpPr>
            <p:cNvPr id="47" name="Rounded Rectangle 14">
              <a:extLst>
                <a:ext uri="{FF2B5EF4-FFF2-40B4-BE49-F238E27FC236}">
                  <a16:creationId xmlns:a16="http://schemas.microsoft.com/office/drawing/2014/main" id="{FD8119BE-68D5-796B-842B-0EDDA1722B61}"/>
                </a:ext>
              </a:extLst>
            </p:cNvPr>
            <p:cNvSpPr/>
            <p:nvPr/>
          </p:nvSpPr>
          <p:spPr>
            <a:xfrm>
              <a:off x="709683" y="2374710"/>
              <a:ext cx="3331445" cy="1705971"/>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8" name="Rounded Rectangle 15">
              <a:extLst>
                <a:ext uri="{FF2B5EF4-FFF2-40B4-BE49-F238E27FC236}">
                  <a16:creationId xmlns:a16="http://schemas.microsoft.com/office/drawing/2014/main" id="{07A0F90A-7266-1ECF-CF9E-5BB3B5048941}"/>
                </a:ext>
              </a:extLst>
            </p:cNvPr>
            <p:cNvSpPr/>
            <p:nvPr/>
          </p:nvSpPr>
          <p:spPr>
            <a:xfrm>
              <a:off x="1126932" y="2070826"/>
              <a:ext cx="2496945" cy="526584"/>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rPr>
                <a:t>POWERTRAIN</a:t>
              </a:r>
            </a:p>
          </p:txBody>
        </p:sp>
        <p:sp>
          <p:nvSpPr>
            <p:cNvPr id="50" name="Rounded Rectangle 77">
              <a:extLst>
                <a:ext uri="{FF2B5EF4-FFF2-40B4-BE49-F238E27FC236}">
                  <a16:creationId xmlns:a16="http://schemas.microsoft.com/office/drawing/2014/main" id="{438CFD30-2D5B-AD77-1316-32264A943708}"/>
                </a:ext>
              </a:extLst>
            </p:cNvPr>
            <p:cNvSpPr/>
            <p:nvPr/>
          </p:nvSpPr>
          <p:spPr>
            <a:xfrm>
              <a:off x="8099179" y="2359281"/>
              <a:ext cx="3331445" cy="1705971"/>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1" name="Rounded Rectangle 78">
              <a:extLst>
                <a:ext uri="{FF2B5EF4-FFF2-40B4-BE49-F238E27FC236}">
                  <a16:creationId xmlns:a16="http://schemas.microsoft.com/office/drawing/2014/main" id="{64F8C988-4A7A-EDDC-A963-A50B3829A744}"/>
                </a:ext>
              </a:extLst>
            </p:cNvPr>
            <p:cNvSpPr/>
            <p:nvPr/>
          </p:nvSpPr>
          <p:spPr>
            <a:xfrm>
              <a:off x="2966648" y="4458505"/>
              <a:ext cx="6595445" cy="1705971"/>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4" name="Rounded Rectangle 89">
              <a:extLst>
                <a:ext uri="{FF2B5EF4-FFF2-40B4-BE49-F238E27FC236}">
                  <a16:creationId xmlns:a16="http://schemas.microsoft.com/office/drawing/2014/main" id="{38EDE82A-B6B6-CD46-154D-5036D66D68C3}"/>
                </a:ext>
              </a:extLst>
            </p:cNvPr>
            <p:cNvSpPr/>
            <p:nvPr/>
          </p:nvSpPr>
          <p:spPr>
            <a:xfrm>
              <a:off x="8807007" y="2076055"/>
              <a:ext cx="1938093" cy="526584"/>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rPr>
                <a:t>MOBILITY</a:t>
              </a:r>
            </a:p>
          </p:txBody>
        </p:sp>
        <p:sp>
          <p:nvSpPr>
            <p:cNvPr id="59" name="Rounded Rectangle 90">
              <a:extLst>
                <a:ext uri="{FF2B5EF4-FFF2-40B4-BE49-F238E27FC236}">
                  <a16:creationId xmlns:a16="http://schemas.microsoft.com/office/drawing/2014/main" id="{48135760-762C-8206-1442-A1A3F46DC738}"/>
                </a:ext>
              </a:extLst>
            </p:cNvPr>
            <p:cNvSpPr/>
            <p:nvPr/>
          </p:nvSpPr>
          <p:spPr>
            <a:xfrm>
              <a:off x="5075588" y="4134902"/>
              <a:ext cx="1938093" cy="526584"/>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rPr>
                <a:t>RETAIL &amp; SERVICES</a:t>
              </a:r>
            </a:p>
          </p:txBody>
        </p:sp>
        <p:grpSp>
          <p:nvGrpSpPr>
            <p:cNvPr id="61" name="Group 60">
              <a:extLst>
                <a:ext uri="{FF2B5EF4-FFF2-40B4-BE49-F238E27FC236}">
                  <a16:creationId xmlns:a16="http://schemas.microsoft.com/office/drawing/2014/main" id="{E9D251BD-309D-DEDC-EDA9-D033F00C1D5D}"/>
                </a:ext>
              </a:extLst>
            </p:cNvPr>
            <p:cNvGrpSpPr/>
            <p:nvPr/>
          </p:nvGrpSpPr>
          <p:grpSpPr>
            <a:xfrm>
              <a:off x="5438449" y="4773387"/>
              <a:ext cx="1737360" cy="373354"/>
              <a:chOff x="9617554" y="3155565"/>
              <a:chExt cx="1737360" cy="373354"/>
            </a:xfrm>
          </p:grpSpPr>
          <p:cxnSp>
            <p:nvCxnSpPr>
              <p:cNvPr id="102" name="Straight Connector 101">
                <a:extLst>
                  <a:ext uri="{FF2B5EF4-FFF2-40B4-BE49-F238E27FC236}">
                    <a16:creationId xmlns:a16="http://schemas.microsoft.com/office/drawing/2014/main" id="{8F2665DD-1BA3-6BB9-5062-F54B37C7BFFB}"/>
                  </a:ext>
                </a:extLst>
              </p:cNvPr>
              <p:cNvCxnSpPr>
                <a:cxnSpLocks/>
              </p:cNvCxnSpPr>
              <p:nvPr/>
            </p:nvCxnSpPr>
            <p:spPr>
              <a:xfrm flipH="1" flipV="1">
                <a:off x="9617554" y="3160623"/>
                <a:ext cx="1737360" cy="0"/>
              </a:xfrm>
              <a:prstGeom prst="line">
                <a:avLst/>
              </a:prstGeom>
              <a:ln>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3095EC7B-0E19-A903-551D-6BBC24DEA126}"/>
                  </a:ext>
                </a:extLst>
              </p:cNvPr>
              <p:cNvCxnSpPr>
                <a:cxnSpLocks/>
              </p:cNvCxnSpPr>
              <p:nvPr/>
            </p:nvCxnSpPr>
            <p:spPr>
              <a:xfrm>
                <a:off x="9622738" y="3155565"/>
                <a:ext cx="2993"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E2B1CE38-16C2-2E7E-0F7E-1B5662F4BEB0}"/>
                  </a:ext>
                </a:extLst>
              </p:cNvPr>
              <p:cNvCxnSpPr>
                <a:cxnSpLocks/>
              </p:cNvCxnSpPr>
              <p:nvPr/>
            </p:nvCxnSpPr>
            <p:spPr>
              <a:xfrm>
                <a:off x="11348838" y="3163159"/>
                <a:ext cx="2993"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1871B2C7-FFA3-4FF6-56A5-91EC634C071D}"/>
                </a:ext>
              </a:extLst>
            </p:cNvPr>
            <p:cNvGrpSpPr/>
            <p:nvPr/>
          </p:nvGrpSpPr>
          <p:grpSpPr>
            <a:xfrm>
              <a:off x="7162474" y="4779904"/>
              <a:ext cx="1737360" cy="373354"/>
              <a:chOff x="9617554" y="3155565"/>
              <a:chExt cx="1737360" cy="373354"/>
            </a:xfrm>
          </p:grpSpPr>
          <p:cxnSp>
            <p:nvCxnSpPr>
              <p:cNvPr id="99" name="Straight Connector 98">
                <a:extLst>
                  <a:ext uri="{FF2B5EF4-FFF2-40B4-BE49-F238E27FC236}">
                    <a16:creationId xmlns:a16="http://schemas.microsoft.com/office/drawing/2014/main" id="{4BB665C1-D3E2-CFBB-F2E3-00E3BAF6AC60}"/>
                  </a:ext>
                </a:extLst>
              </p:cNvPr>
              <p:cNvCxnSpPr>
                <a:cxnSpLocks/>
              </p:cNvCxnSpPr>
              <p:nvPr/>
            </p:nvCxnSpPr>
            <p:spPr>
              <a:xfrm flipH="1" flipV="1">
                <a:off x="9617554" y="3160623"/>
                <a:ext cx="1737360" cy="0"/>
              </a:xfrm>
              <a:prstGeom prst="line">
                <a:avLst/>
              </a:prstGeom>
              <a:ln>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02FB6EB0-6344-7A9F-CDD8-836007A8A3A2}"/>
                  </a:ext>
                </a:extLst>
              </p:cNvPr>
              <p:cNvCxnSpPr>
                <a:cxnSpLocks/>
              </p:cNvCxnSpPr>
              <p:nvPr/>
            </p:nvCxnSpPr>
            <p:spPr>
              <a:xfrm>
                <a:off x="9622738" y="3155565"/>
                <a:ext cx="2993"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0239FD34-EC23-24BE-8F25-595C25B0F029}"/>
                  </a:ext>
                </a:extLst>
              </p:cNvPr>
              <p:cNvCxnSpPr>
                <a:cxnSpLocks/>
              </p:cNvCxnSpPr>
              <p:nvPr/>
            </p:nvCxnSpPr>
            <p:spPr>
              <a:xfrm>
                <a:off x="11348838" y="3163159"/>
                <a:ext cx="2993"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63" name="object 66">
              <a:extLst>
                <a:ext uri="{FF2B5EF4-FFF2-40B4-BE49-F238E27FC236}">
                  <a16:creationId xmlns:a16="http://schemas.microsoft.com/office/drawing/2014/main" id="{00ADF559-E52F-8395-A78C-69BF331674A1}"/>
                </a:ext>
              </a:extLst>
            </p:cNvPr>
            <p:cNvPicPr/>
            <p:nvPr/>
          </p:nvPicPr>
          <p:blipFill>
            <a:blip r:embed="rId4" cstate="email">
              <a:extLst>
                <a:ext uri="{28A0092B-C50C-407E-A947-70E740481C1C}">
                  <a14:useLocalDpi xmlns:a14="http://schemas.microsoft.com/office/drawing/2010/main"/>
                </a:ext>
              </a:extLst>
            </a:blip>
            <a:stretch>
              <a:fillRect/>
            </a:stretch>
          </p:blipFill>
          <p:spPr>
            <a:xfrm>
              <a:off x="3285336" y="5229595"/>
              <a:ext cx="1172515" cy="355180"/>
            </a:xfrm>
            <a:prstGeom prst="rect">
              <a:avLst/>
            </a:prstGeom>
          </p:spPr>
        </p:pic>
        <p:pic>
          <p:nvPicPr>
            <p:cNvPr id="65" name="object 30">
              <a:extLst>
                <a:ext uri="{FF2B5EF4-FFF2-40B4-BE49-F238E27FC236}">
                  <a16:creationId xmlns:a16="http://schemas.microsoft.com/office/drawing/2014/main" id="{67FB2189-C55C-C37B-8C5F-CD1C89263240}"/>
                </a:ext>
              </a:extLst>
            </p:cNvPr>
            <p:cNvPicPr/>
            <p:nvPr/>
          </p:nvPicPr>
          <p:blipFill>
            <a:blip r:embed="rId5" cstate="email">
              <a:extLst>
                <a:ext uri="{28A0092B-C50C-407E-A947-70E740481C1C}">
                  <a14:useLocalDpi xmlns:a14="http://schemas.microsoft.com/office/drawing/2010/main"/>
                </a:ext>
              </a:extLst>
            </a:blip>
            <a:stretch>
              <a:fillRect/>
            </a:stretch>
          </p:blipFill>
          <p:spPr>
            <a:xfrm>
              <a:off x="6610371" y="5245681"/>
              <a:ext cx="1093714" cy="339094"/>
            </a:xfrm>
            <a:prstGeom prst="rect">
              <a:avLst/>
            </a:prstGeom>
          </p:spPr>
        </p:pic>
        <p:pic>
          <p:nvPicPr>
            <p:cNvPr id="67" name="object 31">
              <a:extLst>
                <a:ext uri="{FF2B5EF4-FFF2-40B4-BE49-F238E27FC236}">
                  <a16:creationId xmlns:a16="http://schemas.microsoft.com/office/drawing/2014/main" id="{DE1255F2-E2BA-9F21-FC1C-25C4E132510D}"/>
                </a:ext>
              </a:extLst>
            </p:cNvPr>
            <p:cNvPicPr/>
            <p:nvPr/>
          </p:nvPicPr>
          <p:blipFill>
            <a:blip r:embed="rId6" cstate="print"/>
            <a:stretch>
              <a:fillRect/>
            </a:stretch>
          </p:blipFill>
          <p:spPr>
            <a:xfrm>
              <a:off x="8031154" y="5163160"/>
              <a:ext cx="1456928" cy="421988"/>
            </a:xfrm>
            <a:prstGeom prst="rect">
              <a:avLst/>
            </a:prstGeom>
          </p:spPr>
        </p:pic>
      </p:grpSp>
      <p:sp>
        <p:nvSpPr>
          <p:cNvPr id="119" name="Rounded Rectangle 15">
            <a:extLst>
              <a:ext uri="{FF2B5EF4-FFF2-40B4-BE49-F238E27FC236}">
                <a16:creationId xmlns:a16="http://schemas.microsoft.com/office/drawing/2014/main" id="{3E5917FE-308A-304A-7AB7-A9C9E5E25F2A}"/>
              </a:ext>
            </a:extLst>
          </p:cNvPr>
          <p:cNvSpPr/>
          <p:nvPr/>
        </p:nvSpPr>
        <p:spPr>
          <a:xfrm>
            <a:off x="239261" y="6594616"/>
            <a:ext cx="4063017" cy="18006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Note: Financials and volumes as of Q2 FY23</a:t>
            </a:r>
            <a:endParaRPr lang="en-IN" sz="1200" dirty="0">
              <a:solidFill>
                <a:schemeClr val="tx1"/>
              </a:solidFill>
            </a:endParaRPr>
          </a:p>
        </p:txBody>
      </p:sp>
      <p:pic>
        <p:nvPicPr>
          <p:cNvPr id="3" name="Picture 2">
            <a:extLst>
              <a:ext uri="{FF2B5EF4-FFF2-40B4-BE49-F238E27FC236}">
                <a16:creationId xmlns:a16="http://schemas.microsoft.com/office/drawing/2014/main" id="{D95C5AFF-E204-3786-1110-514CAB9681A2}"/>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8575" t="19543" r="9855" b="17700"/>
          <a:stretch/>
        </p:blipFill>
        <p:spPr>
          <a:xfrm>
            <a:off x="10822791" y="3347067"/>
            <a:ext cx="640437" cy="200374"/>
          </a:xfrm>
          <a:prstGeom prst="rect">
            <a:avLst/>
          </a:prstGeom>
        </p:spPr>
      </p:pic>
      <p:pic>
        <p:nvPicPr>
          <p:cNvPr id="5" name="Picture 4">
            <a:extLst>
              <a:ext uri="{FF2B5EF4-FFF2-40B4-BE49-F238E27FC236}">
                <a16:creationId xmlns:a16="http://schemas.microsoft.com/office/drawing/2014/main" id="{135ADDE3-E4D8-51A0-EE38-F50285BF927B}"/>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0851508" y="3592520"/>
            <a:ext cx="509750" cy="151547"/>
          </a:xfrm>
          <a:prstGeom prst="rect">
            <a:avLst/>
          </a:prstGeom>
        </p:spPr>
      </p:pic>
      <p:pic>
        <p:nvPicPr>
          <p:cNvPr id="6" name="object 66">
            <a:extLst>
              <a:ext uri="{FF2B5EF4-FFF2-40B4-BE49-F238E27FC236}">
                <a16:creationId xmlns:a16="http://schemas.microsoft.com/office/drawing/2014/main" id="{906B1779-92B9-A726-E98A-1090B1F0E4BF}"/>
              </a:ext>
            </a:extLst>
          </p:cNvPr>
          <p:cNvPicPr/>
          <p:nvPr/>
        </p:nvPicPr>
        <p:blipFill>
          <a:blip r:embed="rId4" cstate="email">
            <a:extLst>
              <a:ext uri="{28A0092B-C50C-407E-A947-70E740481C1C}">
                <a14:useLocalDpi xmlns:a14="http://schemas.microsoft.com/office/drawing/2010/main"/>
              </a:ext>
            </a:extLst>
          </a:blip>
          <a:stretch>
            <a:fillRect/>
          </a:stretch>
        </p:blipFill>
        <p:spPr>
          <a:xfrm>
            <a:off x="5145697" y="5229595"/>
            <a:ext cx="1172515" cy="355180"/>
          </a:xfrm>
          <a:prstGeom prst="rect">
            <a:avLst/>
          </a:prstGeom>
        </p:spPr>
      </p:pic>
    </p:spTree>
    <p:extLst>
      <p:ext uri="{BB962C8B-B14F-4D97-AF65-F5344CB8AC3E}">
        <p14:creationId xmlns:p14="http://schemas.microsoft.com/office/powerpoint/2010/main" val="985813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p:cNvSpPr/>
          <p:nvPr/>
        </p:nvSpPr>
        <p:spPr>
          <a:xfrm>
            <a:off x="197929" y="1028828"/>
            <a:ext cx="11994071" cy="46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dirty="0">
              <a:ln>
                <a:noFill/>
              </a:ln>
              <a:solidFill>
                <a:srgbClr val="297FD5"/>
              </a:solidFill>
              <a:effectLst/>
              <a:uLnTx/>
              <a:uFillTx/>
              <a:latin typeface="Calibri" panose="020F0502020204030204" pitchFamily="34" charset="0"/>
              <a:ea typeface="+mn-ea"/>
              <a:cs typeface="+mn-cs"/>
            </a:endParaRPr>
          </a:p>
        </p:txBody>
      </p:sp>
      <p:sp>
        <p:nvSpPr>
          <p:cNvPr id="21" name="Rectangle 20">
            <a:extLst>
              <a:ext uri="{FF2B5EF4-FFF2-40B4-BE49-F238E27FC236}">
                <a16:creationId xmlns:a16="http://schemas.microsoft.com/office/drawing/2014/main" id="{061E9C65-2A14-4329-A194-92201554B025}"/>
              </a:ext>
            </a:extLst>
          </p:cNvPr>
          <p:cNvSpPr/>
          <p:nvPr/>
        </p:nvSpPr>
        <p:spPr>
          <a:xfrm>
            <a:off x="156000" y="3873129"/>
            <a:ext cx="11880000" cy="3543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noProof="0" dirty="0">
                <a:ln>
                  <a:noFill/>
                </a:ln>
                <a:solidFill>
                  <a:prstClr val="white"/>
                </a:solidFill>
                <a:effectLst/>
                <a:uLnTx/>
                <a:uFillTx/>
                <a:latin typeface="Calibri" panose="020F0502020204030204"/>
                <a:ea typeface="+mn-ea"/>
                <a:cs typeface="+mn-cs"/>
              </a:rPr>
              <a:t>B2C business contribution increased to </a:t>
            </a:r>
            <a:r>
              <a:rPr lang="en-US" b="1" dirty="0">
                <a:solidFill>
                  <a:prstClr val="white"/>
                </a:solidFill>
                <a:latin typeface="Calibri" panose="020F0502020204030204"/>
              </a:rPr>
              <a:t>65</a:t>
            </a:r>
            <a:r>
              <a:rPr kumimoji="0" lang="en-US" sz="1800" b="1" i="0" u="none" strike="noStrike" kern="1200" cap="none" spc="0" normalizeH="0" noProof="0" dirty="0">
                <a:ln>
                  <a:noFill/>
                </a:ln>
                <a:solidFill>
                  <a:prstClr val="white"/>
                </a:solidFill>
                <a:effectLst/>
                <a:uLnTx/>
                <a:uFillTx/>
                <a:latin typeface="Calibri" panose="020F0502020204030204"/>
                <a:ea typeface="+mn-ea"/>
                <a:cs typeface="+mn-cs"/>
              </a:rPr>
              <a:t>%</a:t>
            </a:r>
            <a:endParaRPr kumimoji="0" lang="en-IN"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61E9C65-2A14-4329-A194-92201554B025}"/>
              </a:ext>
            </a:extLst>
          </p:cNvPr>
          <p:cNvSpPr/>
          <p:nvPr/>
        </p:nvSpPr>
        <p:spPr>
          <a:xfrm>
            <a:off x="156000" y="1067566"/>
            <a:ext cx="11880000" cy="3543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Consistent growth riding on strong brand </a:t>
            </a:r>
            <a:r>
              <a:rPr lang="en-US" b="1" dirty="0">
                <a:solidFill>
                  <a:prstClr val="white"/>
                </a:solidFill>
                <a:latin typeface="Calibri" panose="020F0502020204030204" pitchFamily="34" charset="0"/>
              </a:rPr>
              <a:t>traction</a:t>
            </a:r>
            <a:r>
              <a:rPr kumimoji="0" lang="en-US"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and improved efficiency</a:t>
            </a:r>
            <a:endParaRPr kumimoji="0" lang="en-IN"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Rectangle 4"/>
          <p:cNvSpPr/>
          <p:nvPr/>
        </p:nvSpPr>
        <p:spPr>
          <a:xfrm>
            <a:off x="6224336" y="4436966"/>
            <a:ext cx="5718412" cy="19965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a:solidFill>
                  <a:schemeClr val="tx1"/>
                </a:solidFill>
              </a:rPr>
              <a:t>The diversification strategy has delivered consistent growth amidst significant industry disruption</a:t>
            </a:r>
          </a:p>
          <a:p>
            <a:pPr marL="285750" indent="-285750">
              <a:buFont typeface="Arial" panose="020B0604020202020204" pitchFamily="34" charset="0"/>
              <a:buChar char="•"/>
            </a:pPr>
            <a:r>
              <a:rPr lang="en-US" sz="1600" dirty="0">
                <a:solidFill>
                  <a:schemeClr val="tx1"/>
                </a:solidFill>
              </a:rPr>
              <a:t>Investment in e-Mobility to be utilized for new products, associated technologies, brand building and to enhance manufacturing capacity in e2W / e3W </a:t>
            </a:r>
          </a:p>
          <a:p>
            <a:pPr marL="285750" indent="-285750">
              <a:buFont typeface="Arial" panose="020B0604020202020204" pitchFamily="34" charset="0"/>
              <a:buChar char="•"/>
            </a:pPr>
            <a:r>
              <a:rPr lang="en-US" sz="1600" dirty="0">
                <a:solidFill>
                  <a:schemeClr val="tx1"/>
                </a:solidFill>
              </a:rPr>
              <a:t>Contribution of B2C business is steadily growing</a:t>
            </a:r>
          </a:p>
        </p:txBody>
      </p:sp>
      <p:sp>
        <p:nvSpPr>
          <p:cNvPr id="13" name="Title 8">
            <a:extLst>
              <a:ext uri="{FF2B5EF4-FFF2-40B4-BE49-F238E27FC236}">
                <a16:creationId xmlns:a16="http://schemas.microsoft.com/office/drawing/2014/main" id="{4A3239CB-795C-8CF5-2815-12DCADEBE2A6}"/>
              </a:ext>
            </a:extLst>
          </p:cNvPr>
          <p:cNvSpPr txBox="1">
            <a:spLocks/>
          </p:cNvSpPr>
          <p:nvPr/>
        </p:nvSpPr>
        <p:spPr>
          <a:xfrm>
            <a:off x="197929" y="132994"/>
            <a:ext cx="9944878" cy="784802"/>
          </a:xfrm>
          <a:prstGeom prst="rect">
            <a:avLst/>
          </a:prstGeom>
        </p:spPr>
        <p:txBody>
          <a:bodyPr anchor="ctr">
            <a:normAutofit fontScale="97500"/>
          </a:bodyPr>
          <a:lstStyle>
            <a:lvl1pPr algn="l" defTabSz="1079906" rtl="0" eaLnBrk="1" latinLnBrk="0" hangingPunct="1">
              <a:lnSpc>
                <a:spcPct val="90000"/>
              </a:lnSpc>
              <a:spcBef>
                <a:spcPct val="0"/>
              </a:spcBef>
              <a:buNone/>
              <a:defRPr sz="5196" kern="1200">
                <a:solidFill>
                  <a:schemeClr val="tx1"/>
                </a:solidFill>
                <a:latin typeface="+mj-lt"/>
                <a:ea typeface="+mj-ea"/>
                <a:cs typeface="+mj-cs"/>
              </a:defRPr>
            </a:lvl1pPr>
          </a:lstStyle>
          <a:p>
            <a:pPr marL="0" marR="0" lvl="0" indent="0" algn="l" defTabSz="1079906" rtl="0" eaLnBrk="1" fontAlgn="auto" latinLnBrk="0" hangingPunct="1">
              <a:lnSpc>
                <a:spcPct val="90000"/>
              </a:lnSpc>
              <a:spcBef>
                <a:spcPct val="0"/>
              </a:spcBef>
              <a:spcAft>
                <a:spcPts val="0"/>
              </a:spcAft>
              <a:buClrTx/>
              <a:buSzTx/>
              <a:buFontTx/>
              <a:buNone/>
              <a:tabLst/>
              <a:defRPr/>
            </a:pPr>
            <a:r>
              <a:rPr lang="en-US" sz="2800" b="1" dirty="0">
                <a:solidFill>
                  <a:schemeClr val="bg1"/>
                </a:solidFill>
                <a:latin typeface="Calibri Light" panose="020F0302020204030204" pitchFamily="34" charset="0"/>
                <a:cs typeface="Calibri Light" panose="020F0302020204030204" pitchFamily="34" charset="0"/>
              </a:rPr>
              <a:t>Financial results reflects success of Greaves’ diversification strategy</a:t>
            </a:r>
            <a:endParaRPr kumimoji="0" lang="en-US" sz="2800" b="1"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endParaRPr>
          </a:p>
        </p:txBody>
      </p:sp>
      <p:graphicFrame>
        <p:nvGraphicFramePr>
          <p:cNvPr id="4" name="Chart 3">
            <a:extLst>
              <a:ext uri="{FF2B5EF4-FFF2-40B4-BE49-F238E27FC236}">
                <a16:creationId xmlns:a16="http://schemas.microsoft.com/office/drawing/2014/main" id="{A5D12AB2-3BD4-3E18-05D4-A16B0D729837}"/>
              </a:ext>
            </a:extLst>
          </p:cNvPr>
          <p:cNvGraphicFramePr/>
          <p:nvPr>
            <p:extLst>
              <p:ext uri="{D42A27DB-BD31-4B8C-83A1-F6EECF244321}">
                <p14:modId xmlns:p14="http://schemas.microsoft.com/office/powerpoint/2010/main" val="1373970123"/>
              </p:ext>
            </p:extLst>
          </p:nvPr>
        </p:nvGraphicFramePr>
        <p:xfrm>
          <a:off x="428840" y="1421891"/>
          <a:ext cx="11607160" cy="2378495"/>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a:extLst>
              <a:ext uri="{FF2B5EF4-FFF2-40B4-BE49-F238E27FC236}">
                <a16:creationId xmlns:a16="http://schemas.microsoft.com/office/drawing/2014/main" id="{53972C8D-9A80-FC93-BCC3-18D99741DB91}"/>
              </a:ext>
            </a:extLst>
          </p:cNvPr>
          <p:cNvGrpSpPr/>
          <p:nvPr/>
        </p:nvGrpSpPr>
        <p:grpSpPr>
          <a:xfrm>
            <a:off x="114652" y="4296804"/>
            <a:ext cx="3955917" cy="1765416"/>
            <a:chOff x="156000" y="4574218"/>
            <a:chExt cx="3955917" cy="1765416"/>
          </a:xfrm>
        </p:grpSpPr>
        <p:grpSp>
          <p:nvGrpSpPr>
            <p:cNvPr id="2" name="Group 1">
              <a:extLst>
                <a:ext uri="{FF2B5EF4-FFF2-40B4-BE49-F238E27FC236}">
                  <a16:creationId xmlns:a16="http://schemas.microsoft.com/office/drawing/2014/main" id="{63BC8A7F-8D78-0668-AC31-408097D0E6F5}"/>
                </a:ext>
              </a:extLst>
            </p:cNvPr>
            <p:cNvGrpSpPr/>
            <p:nvPr/>
          </p:nvGrpSpPr>
          <p:grpSpPr>
            <a:xfrm>
              <a:off x="156000" y="4574218"/>
              <a:ext cx="1971834" cy="1765416"/>
              <a:chOff x="156000" y="4574218"/>
              <a:chExt cx="1971834" cy="1765416"/>
            </a:xfrm>
          </p:grpSpPr>
          <p:sp>
            <p:nvSpPr>
              <p:cNvPr id="63" name="TextBox 62"/>
              <p:cNvSpPr txBox="1"/>
              <p:nvPr/>
            </p:nvSpPr>
            <p:spPr>
              <a:xfrm>
                <a:off x="486825" y="4574218"/>
                <a:ext cx="1310184"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rPr>
                  <a:t>Q2 FY22</a:t>
                </a:r>
                <a:endParaRPr kumimoji="0" lang="en-IN" sz="1400" b="1" i="0" u="none" strike="noStrike" kern="0" cap="none" spc="0" normalizeH="0" baseline="0" noProof="0" dirty="0">
                  <a:ln>
                    <a:noFill/>
                  </a:ln>
                  <a:solidFill>
                    <a:srgbClr val="000000"/>
                  </a:solidFill>
                  <a:effectLst/>
                  <a:uLnTx/>
                  <a:uFillTx/>
                </a:endParaRPr>
              </a:p>
            </p:txBody>
          </p:sp>
          <p:graphicFrame>
            <p:nvGraphicFramePr>
              <p:cNvPr id="8" name="Chart 7">
                <a:extLst>
                  <a:ext uri="{FF2B5EF4-FFF2-40B4-BE49-F238E27FC236}">
                    <a16:creationId xmlns:a16="http://schemas.microsoft.com/office/drawing/2014/main" id="{BD473DBB-6DD7-A094-E660-16375A03D38D}"/>
                  </a:ext>
                </a:extLst>
              </p:cNvPr>
              <p:cNvGraphicFramePr/>
              <p:nvPr/>
            </p:nvGraphicFramePr>
            <p:xfrm>
              <a:off x="156000" y="4693714"/>
              <a:ext cx="1971834" cy="164592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3" name="Group 2">
              <a:extLst>
                <a:ext uri="{FF2B5EF4-FFF2-40B4-BE49-F238E27FC236}">
                  <a16:creationId xmlns:a16="http://schemas.microsoft.com/office/drawing/2014/main" id="{C51FA592-67F9-9E53-6E94-6CF348A65034}"/>
                </a:ext>
              </a:extLst>
            </p:cNvPr>
            <p:cNvGrpSpPr/>
            <p:nvPr/>
          </p:nvGrpSpPr>
          <p:grpSpPr>
            <a:xfrm>
              <a:off x="2140083" y="4574218"/>
              <a:ext cx="1971834" cy="1765416"/>
              <a:chOff x="2140083" y="4574218"/>
              <a:chExt cx="1971834" cy="1765416"/>
            </a:xfrm>
          </p:grpSpPr>
          <p:sp>
            <p:nvSpPr>
              <p:cNvPr id="64" name="TextBox 63"/>
              <p:cNvSpPr txBox="1"/>
              <p:nvPr/>
            </p:nvSpPr>
            <p:spPr>
              <a:xfrm>
                <a:off x="2477982" y="4574218"/>
                <a:ext cx="1310184"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rPr>
                  <a:t>Q2 FY23</a:t>
                </a:r>
                <a:endParaRPr kumimoji="0" lang="en-IN" sz="1400" b="1" i="0" u="none" strike="noStrike" kern="0" cap="none" spc="0" normalizeH="0" baseline="0" noProof="0" dirty="0">
                  <a:ln>
                    <a:noFill/>
                  </a:ln>
                  <a:solidFill>
                    <a:srgbClr val="000000"/>
                  </a:solidFill>
                  <a:effectLst/>
                  <a:uLnTx/>
                  <a:uFillTx/>
                </a:endParaRPr>
              </a:p>
            </p:txBody>
          </p:sp>
          <p:graphicFrame>
            <p:nvGraphicFramePr>
              <p:cNvPr id="19" name="Chart 18">
                <a:extLst>
                  <a:ext uri="{FF2B5EF4-FFF2-40B4-BE49-F238E27FC236}">
                    <a16:creationId xmlns:a16="http://schemas.microsoft.com/office/drawing/2014/main" id="{F20009F4-6674-6100-1335-0D4C762721A3}"/>
                  </a:ext>
                </a:extLst>
              </p:cNvPr>
              <p:cNvGraphicFramePr/>
              <p:nvPr/>
            </p:nvGraphicFramePr>
            <p:xfrm>
              <a:off x="2140083" y="4693714"/>
              <a:ext cx="1971834" cy="1645920"/>
            </p:xfrm>
            <a:graphic>
              <a:graphicData uri="http://schemas.openxmlformats.org/drawingml/2006/chart">
                <c:chart xmlns:c="http://schemas.openxmlformats.org/drawingml/2006/chart" xmlns:r="http://schemas.openxmlformats.org/officeDocument/2006/relationships" r:id="rId5"/>
              </a:graphicData>
            </a:graphic>
          </p:graphicFrame>
        </p:grpSp>
      </p:grpSp>
      <p:sp>
        <p:nvSpPr>
          <p:cNvPr id="7" name="Rectangle 6">
            <a:extLst>
              <a:ext uri="{FF2B5EF4-FFF2-40B4-BE49-F238E27FC236}">
                <a16:creationId xmlns:a16="http://schemas.microsoft.com/office/drawing/2014/main" id="{422F0283-C6AB-8B01-043C-89509ADC98EE}"/>
              </a:ext>
            </a:extLst>
          </p:cNvPr>
          <p:cNvSpPr/>
          <p:nvPr/>
        </p:nvSpPr>
        <p:spPr>
          <a:xfrm>
            <a:off x="10828420" y="3542404"/>
            <a:ext cx="985991" cy="1401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ysClr val="windowText" lastClr="000000"/>
                </a:solidFill>
              </a:rPr>
              <a:t>Rs. in crores</a:t>
            </a:r>
            <a:endParaRPr lang="en-IN" sz="1200" dirty="0">
              <a:solidFill>
                <a:sysClr val="windowText" lastClr="000000"/>
              </a:solidFill>
            </a:endParaRPr>
          </a:p>
        </p:txBody>
      </p:sp>
      <p:sp>
        <p:nvSpPr>
          <p:cNvPr id="10" name="Rectangle 9">
            <a:extLst>
              <a:ext uri="{FF2B5EF4-FFF2-40B4-BE49-F238E27FC236}">
                <a16:creationId xmlns:a16="http://schemas.microsoft.com/office/drawing/2014/main" id="{0FEFF592-7EE9-1638-2A69-E7E59093C26C}"/>
              </a:ext>
            </a:extLst>
          </p:cNvPr>
          <p:cNvSpPr/>
          <p:nvPr/>
        </p:nvSpPr>
        <p:spPr>
          <a:xfrm>
            <a:off x="3339310" y="1600660"/>
            <a:ext cx="510251" cy="256866"/>
          </a:xfrm>
          <a:prstGeom prst="rect">
            <a:avLst/>
          </a:prstGeom>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dirty="0"/>
              <a:t> 513</a:t>
            </a:r>
          </a:p>
        </p:txBody>
      </p:sp>
      <p:sp>
        <p:nvSpPr>
          <p:cNvPr id="12" name="Rectangle 11">
            <a:extLst>
              <a:ext uri="{FF2B5EF4-FFF2-40B4-BE49-F238E27FC236}">
                <a16:creationId xmlns:a16="http://schemas.microsoft.com/office/drawing/2014/main" id="{F5B4513C-DE1B-38DC-D438-5F74567A92F9}"/>
              </a:ext>
            </a:extLst>
          </p:cNvPr>
          <p:cNvSpPr/>
          <p:nvPr/>
        </p:nvSpPr>
        <p:spPr>
          <a:xfrm>
            <a:off x="4470278" y="2009544"/>
            <a:ext cx="510251" cy="256866"/>
          </a:xfrm>
          <a:prstGeom prst="rect">
            <a:avLst/>
          </a:prstGeom>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dirty="0"/>
              <a:t> 330</a:t>
            </a:r>
          </a:p>
        </p:txBody>
      </p:sp>
      <p:sp>
        <p:nvSpPr>
          <p:cNvPr id="14" name="Rectangle 13">
            <a:extLst>
              <a:ext uri="{FF2B5EF4-FFF2-40B4-BE49-F238E27FC236}">
                <a16:creationId xmlns:a16="http://schemas.microsoft.com/office/drawing/2014/main" id="{930048D7-ECCF-F9F2-148A-A1D55EEE86EA}"/>
              </a:ext>
            </a:extLst>
          </p:cNvPr>
          <p:cNvSpPr/>
          <p:nvPr/>
        </p:nvSpPr>
        <p:spPr>
          <a:xfrm>
            <a:off x="5585749" y="2198317"/>
            <a:ext cx="510251" cy="256866"/>
          </a:xfrm>
          <a:prstGeom prst="rect">
            <a:avLst/>
          </a:prstGeom>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dirty="0"/>
              <a:t>229</a:t>
            </a:r>
          </a:p>
        </p:txBody>
      </p:sp>
      <p:sp>
        <p:nvSpPr>
          <p:cNvPr id="15" name="Rectangle 14">
            <a:extLst>
              <a:ext uri="{FF2B5EF4-FFF2-40B4-BE49-F238E27FC236}">
                <a16:creationId xmlns:a16="http://schemas.microsoft.com/office/drawing/2014/main" id="{966A1D11-F449-FD15-3DC1-3411BF76040E}"/>
              </a:ext>
            </a:extLst>
          </p:cNvPr>
          <p:cNvSpPr/>
          <p:nvPr/>
        </p:nvSpPr>
        <p:spPr>
          <a:xfrm>
            <a:off x="6685178" y="1980693"/>
            <a:ext cx="510251" cy="256866"/>
          </a:xfrm>
          <a:prstGeom prst="rect">
            <a:avLst/>
          </a:prstGeom>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dirty="0"/>
              <a:t>374</a:t>
            </a:r>
          </a:p>
        </p:txBody>
      </p:sp>
      <p:sp>
        <p:nvSpPr>
          <p:cNvPr id="16" name="Rectangle 15">
            <a:extLst>
              <a:ext uri="{FF2B5EF4-FFF2-40B4-BE49-F238E27FC236}">
                <a16:creationId xmlns:a16="http://schemas.microsoft.com/office/drawing/2014/main" id="{5F1E793E-D9C1-B1DD-E1DF-0EC4F797A2A4}"/>
              </a:ext>
            </a:extLst>
          </p:cNvPr>
          <p:cNvSpPr/>
          <p:nvPr/>
        </p:nvSpPr>
        <p:spPr>
          <a:xfrm>
            <a:off x="7784064" y="1708737"/>
            <a:ext cx="510251" cy="256866"/>
          </a:xfrm>
          <a:prstGeom prst="rect">
            <a:avLst/>
          </a:prstGeom>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dirty="0"/>
              <a:t>486</a:t>
            </a:r>
          </a:p>
        </p:txBody>
      </p:sp>
      <p:sp>
        <p:nvSpPr>
          <p:cNvPr id="17" name="Rectangle 16">
            <a:extLst>
              <a:ext uri="{FF2B5EF4-FFF2-40B4-BE49-F238E27FC236}">
                <a16:creationId xmlns:a16="http://schemas.microsoft.com/office/drawing/2014/main" id="{DBB86E82-E872-337B-7B2B-A1C102C50916}"/>
              </a:ext>
            </a:extLst>
          </p:cNvPr>
          <p:cNvSpPr/>
          <p:nvPr/>
        </p:nvSpPr>
        <p:spPr>
          <a:xfrm>
            <a:off x="8882948" y="1508499"/>
            <a:ext cx="510251" cy="256866"/>
          </a:xfrm>
          <a:prstGeom prst="rect">
            <a:avLst/>
          </a:prstGeom>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dirty="0"/>
              <a:t>621</a:t>
            </a:r>
          </a:p>
        </p:txBody>
      </p:sp>
      <p:sp>
        <p:nvSpPr>
          <p:cNvPr id="18" name="Rectangle 17">
            <a:extLst>
              <a:ext uri="{FF2B5EF4-FFF2-40B4-BE49-F238E27FC236}">
                <a16:creationId xmlns:a16="http://schemas.microsoft.com/office/drawing/2014/main" id="{683377A5-1B25-9D30-77B8-3F8A689AC0A5}"/>
              </a:ext>
            </a:extLst>
          </p:cNvPr>
          <p:cNvSpPr/>
          <p:nvPr/>
        </p:nvSpPr>
        <p:spPr>
          <a:xfrm>
            <a:off x="9981832" y="1436597"/>
            <a:ext cx="510251" cy="256866"/>
          </a:xfrm>
          <a:prstGeom prst="rect">
            <a:avLst/>
          </a:prstGeom>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dirty="0"/>
              <a:t>660</a:t>
            </a:r>
          </a:p>
        </p:txBody>
      </p:sp>
      <p:graphicFrame>
        <p:nvGraphicFramePr>
          <p:cNvPr id="20" name="Chart 19">
            <a:extLst>
              <a:ext uri="{FF2B5EF4-FFF2-40B4-BE49-F238E27FC236}">
                <a16:creationId xmlns:a16="http://schemas.microsoft.com/office/drawing/2014/main" id="{84E7B49B-537B-AE61-A472-B57C5A50CF8B}"/>
              </a:ext>
            </a:extLst>
          </p:cNvPr>
          <p:cNvGraphicFramePr>
            <a:graphicFrameLocks/>
          </p:cNvGraphicFramePr>
          <p:nvPr/>
        </p:nvGraphicFramePr>
        <p:xfrm>
          <a:off x="3972369" y="4223160"/>
          <a:ext cx="2286000" cy="2387795"/>
        </p:xfrm>
        <a:graphic>
          <a:graphicData uri="http://schemas.openxmlformats.org/drawingml/2006/chart">
            <c:chart xmlns:c="http://schemas.openxmlformats.org/drawingml/2006/chart" xmlns:r="http://schemas.openxmlformats.org/officeDocument/2006/relationships" r:id="rId6"/>
          </a:graphicData>
        </a:graphic>
      </p:graphicFrame>
      <p:grpSp>
        <p:nvGrpSpPr>
          <p:cNvPr id="32" name="Group 31">
            <a:extLst>
              <a:ext uri="{FF2B5EF4-FFF2-40B4-BE49-F238E27FC236}">
                <a16:creationId xmlns:a16="http://schemas.microsoft.com/office/drawing/2014/main" id="{24E77A2D-6491-9033-77C5-B3C34CAF6BDC}"/>
              </a:ext>
            </a:extLst>
          </p:cNvPr>
          <p:cNvGrpSpPr/>
          <p:nvPr/>
        </p:nvGrpSpPr>
        <p:grpSpPr>
          <a:xfrm>
            <a:off x="688433" y="6091409"/>
            <a:ext cx="1531617" cy="210081"/>
            <a:chOff x="688433" y="6091409"/>
            <a:chExt cx="1531617" cy="210081"/>
          </a:xfrm>
        </p:grpSpPr>
        <p:sp>
          <p:nvSpPr>
            <p:cNvPr id="23" name="Rectangle 22">
              <a:extLst>
                <a:ext uri="{FF2B5EF4-FFF2-40B4-BE49-F238E27FC236}">
                  <a16:creationId xmlns:a16="http://schemas.microsoft.com/office/drawing/2014/main" id="{D749221B-E0B2-3AD4-ACD3-3D8E28BB7DF0}"/>
                </a:ext>
              </a:extLst>
            </p:cNvPr>
            <p:cNvSpPr/>
            <p:nvPr/>
          </p:nvSpPr>
          <p:spPr>
            <a:xfrm>
              <a:off x="689812" y="6107804"/>
              <a:ext cx="133980" cy="177290"/>
            </a:xfrm>
            <a:prstGeom prst="rect">
              <a:avLst/>
            </a:prstGeom>
            <a:solidFill>
              <a:srgbClr val="AD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7" name="Rectangle 26">
              <a:extLst>
                <a:ext uri="{FF2B5EF4-FFF2-40B4-BE49-F238E27FC236}">
                  <a16:creationId xmlns:a16="http://schemas.microsoft.com/office/drawing/2014/main" id="{BD55B626-F4C0-743B-7543-1F4951FD363B}"/>
                </a:ext>
              </a:extLst>
            </p:cNvPr>
            <p:cNvSpPr/>
            <p:nvPr/>
          </p:nvSpPr>
          <p:spPr>
            <a:xfrm>
              <a:off x="688433" y="6091409"/>
              <a:ext cx="1531617" cy="210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lumMod val="95000"/>
                      <a:lumOff val="5000"/>
                    </a:schemeClr>
                  </a:solidFill>
                </a:rPr>
                <a:t>GCL</a:t>
              </a:r>
              <a:endParaRPr lang="en-IN" sz="1100" b="1" dirty="0">
                <a:solidFill>
                  <a:schemeClr val="tx1">
                    <a:lumMod val="95000"/>
                    <a:lumOff val="5000"/>
                  </a:schemeClr>
                </a:solidFill>
              </a:endParaRPr>
            </a:p>
          </p:txBody>
        </p:sp>
      </p:grpSp>
      <p:grpSp>
        <p:nvGrpSpPr>
          <p:cNvPr id="31" name="Group 30">
            <a:extLst>
              <a:ext uri="{FF2B5EF4-FFF2-40B4-BE49-F238E27FC236}">
                <a16:creationId xmlns:a16="http://schemas.microsoft.com/office/drawing/2014/main" id="{6BC122BB-BEF7-4DFF-3F44-03341E4722C0}"/>
              </a:ext>
            </a:extLst>
          </p:cNvPr>
          <p:cNvGrpSpPr/>
          <p:nvPr/>
        </p:nvGrpSpPr>
        <p:grpSpPr>
          <a:xfrm>
            <a:off x="2598035" y="6091409"/>
            <a:ext cx="712266" cy="177290"/>
            <a:chOff x="2598035" y="6107804"/>
            <a:chExt cx="712266" cy="177290"/>
          </a:xfrm>
        </p:grpSpPr>
        <p:sp>
          <p:nvSpPr>
            <p:cNvPr id="28" name="Rectangle 27">
              <a:extLst>
                <a:ext uri="{FF2B5EF4-FFF2-40B4-BE49-F238E27FC236}">
                  <a16:creationId xmlns:a16="http://schemas.microsoft.com/office/drawing/2014/main" id="{AD4677D9-5649-0F85-54DE-B9819A660CB9}"/>
                </a:ext>
              </a:extLst>
            </p:cNvPr>
            <p:cNvSpPr/>
            <p:nvPr/>
          </p:nvSpPr>
          <p:spPr>
            <a:xfrm>
              <a:off x="2598035" y="6107804"/>
              <a:ext cx="133980" cy="177290"/>
            </a:xfrm>
            <a:prstGeom prst="rect">
              <a:avLst/>
            </a:prstGeom>
            <a:solidFill>
              <a:srgbClr val="004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9" name="Rectangle 28">
              <a:extLst>
                <a:ext uri="{FF2B5EF4-FFF2-40B4-BE49-F238E27FC236}">
                  <a16:creationId xmlns:a16="http://schemas.microsoft.com/office/drawing/2014/main" id="{1FE9616B-639D-D9E9-EB89-0AE8F1FB5252}"/>
                </a:ext>
              </a:extLst>
            </p:cNvPr>
            <p:cNvSpPr/>
            <p:nvPr/>
          </p:nvSpPr>
          <p:spPr>
            <a:xfrm>
              <a:off x="2640257" y="6129137"/>
              <a:ext cx="670044" cy="134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lumMod val="95000"/>
                      <a:lumOff val="5000"/>
                    </a:schemeClr>
                  </a:solidFill>
                </a:rPr>
                <a:t>GEM</a:t>
              </a:r>
              <a:endParaRPr lang="en-IN" sz="1100" dirty="0">
                <a:solidFill>
                  <a:schemeClr val="tx1">
                    <a:lumMod val="95000"/>
                    <a:lumOff val="5000"/>
                  </a:schemeClr>
                </a:solidFill>
              </a:endParaRPr>
            </a:p>
          </p:txBody>
        </p:sp>
      </p:grpSp>
    </p:spTree>
    <p:extLst>
      <p:ext uri="{BB962C8B-B14F-4D97-AF65-F5344CB8AC3E}">
        <p14:creationId xmlns:p14="http://schemas.microsoft.com/office/powerpoint/2010/main" val="3816923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8">
            <a:extLst>
              <a:ext uri="{FF2B5EF4-FFF2-40B4-BE49-F238E27FC236}">
                <a16:creationId xmlns:a16="http://schemas.microsoft.com/office/drawing/2014/main" id="{29CE866A-104A-46EE-9305-B321C8C37CC5}"/>
              </a:ext>
            </a:extLst>
          </p:cNvPr>
          <p:cNvSpPr txBox="1">
            <a:spLocks/>
          </p:cNvSpPr>
          <p:nvPr/>
        </p:nvSpPr>
        <p:spPr>
          <a:xfrm>
            <a:off x="197929" y="132994"/>
            <a:ext cx="9944878" cy="784802"/>
          </a:xfrm>
          <a:prstGeom prst="rect">
            <a:avLst/>
          </a:prstGeom>
        </p:spPr>
        <p:txBody>
          <a:bodyPr anchor="ctr">
            <a:normAutofit fontScale="97500"/>
          </a:bodyPr>
          <a:lstStyle>
            <a:lvl1pPr algn="l" defTabSz="1079906" rtl="0" eaLnBrk="1" latinLnBrk="0" hangingPunct="1">
              <a:lnSpc>
                <a:spcPct val="90000"/>
              </a:lnSpc>
              <a:spcBef>
                <a:spcPct val="0"/>
              </a:spcBef>
              <a:buNone/>
              <a:defRPr sz="5196" kern="1200">
                <a:solidFill>
                  <a:schemeClr val="tx1"/>
                </a:solidFill>
                <a:latin typeface="+mj-lt"/>
                <a:ea typeface="+mj-ea"/>
                <a:cs typeface="+mj-cs"/>
              </a:defRPr>
            </a:lvl1pPr>
          </a:lstStyle>
          <a:p>
            <a:pPr marR="0" lvl="0" algn="l" defTabSz="1079906" rtl="0" eaLnBrk="1" fontAlgn="auto" latinLnBrk="0" hangingPunct="1">
              <a:lnSpc>
                <a:spcPct val="90000"/>
              </a:lnSpc>
              <a:spcBef>
                <a:spcPct val="0"/>
              </a:spcBef>
              <a:spcAft>
                <a:spcPts val="0"/>
              </a:spcAft>
              <a:buClrTx/>
              <a:buSzTx/>
              <a:tabLst/>
              <a:defRPr/>
            </a:pPr>
            <a:r>
              <a:rPr lang="en-US" sz="2800" b="1" dirty="0">
                <a:solidFill>
                  <a:schemeClr val="bg1"/>
                </a:solidFill>
                <a:latin typeface="Calibri Light" panose="020F0302020204030204" pitchFamily="34" charset="0"/>
                <a:cs typeface="Calibri Light" panose="020F0302020204030204" pitchFamily="34" charset="0"/>
              </a:rPr>
              <a:t>Diversified portfolio of powertrain products</a:t>
            </a:r>
            <a:endParaRPr kumimoji="0" lang="en-US" sz="2800" b="1"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endParaRPr>
          </a:p>
        </p:txBody>
      </p:sp>
      <p:sp>
        <p:nvSpPr>
          <p:cNvPr id="2" name="Rectangle 1">
            <a:extLst>
              <a:ext uri="{FF2B5EF4-FFF2-40B4-BE49-F238E27FC236}">
                <a16:creationId xmlns:a16="http://schemas.microsoft.com/office/drawing/2014/main" id="{5F824EF2-33BE-6C12-1B64-F3F18C03ACF0}"/>
              </a:ext>
            </a:extLst>
          </p:cNvPr>
          <p:cNvSpPr/>
          <p:nvPr/>
        </p:nvSpPr>
        <p:spPr>
          <a:xfrm>
            <a:off x="782113" y="1202708"/>
            <a:ext cx="4388255" cy="584774"/>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effectLst/>
              </a:rPr>
              <a:t>Auto Applications</a:t>
            </a:r>
          </a:p>
        </p:txBody>
      </p:sp>
      <p:grpSp>
        <p:nvGrpSpPr>
          <p:cNvPr id="6" name="Group 5">
            <a:extLst>
              <a:ext uri="{FF2B5EF4-FFF2-40B4-BE49-F238E27FC236}">
                <a16:creationId xmlns:a16="http://schemas.microsoft.com/office/drawing/2014/main" id="{5FB9D360-C266-2E96-226A-10DBEED2BC9C}"/>
              </a:ext>
            </a:extLst>
          </p:cNvPr>
          <p:cNvGrpSpPr/>
          <p:nvPr/>
        </p:nvGrpSpPr>
        <p:grpSpPr>
          <a:xfrm>
            <a:off x="139559" y="1911101"/>
            <a:ext cx="5291423" cy="2253200"/>
            <a:chOff x="139559" y="1880200"/>
            <a:chExt cx="7859127" cy="1297257"/>
          </a:xfrm>
        </p:grpSpPr>
        <p:sp>
          <p:nvSpPr>
            <p:cNvPr id="8" name="TextBox 7">
              <a:extLst>
                <a:ext uri="{FF2B5EF4-FFF2-40B4-BE49-F238E27FC236}">
                  <a16:creationId xmlns:a16="http://schemas.microsoft.com/office/drawing/2014/main" id="{785BD2BA-09B5-846E-1E63-A4A1CBC40F50}"/>
                </a:ext>
              </a:extLst>
            </p:cNvPr>
            <p:cNvSpPr txBox="1"/>
            <p:nvPr/>
          </p:nvSpPr>
          <p:spPr>
            <a:xfrm>
              <a:off x="858269" y="1880200"/>
              <a:ext cx="7140417" cy="1187235"/>
            </a:xfrm>
            <a:prstGeom prst="rect">
              <a:avLst/>
            </a:prstGeom>
            <a:noFill/>
          </p:spPr>
          <p:txBody>
            <a:bodyPr wrap="square">
              <a:spAutoFit/>
            </a:bodyPr>
            <a:lstStyle/>
            <a:p>
              <a:pPr marL="285750" indent="-285750" algn="l">
                <a:buFont typeface="Arial" panose="020B0604020202020204" pitchFamily="34" charset="0"/>
                <a:buChar char="•"/>
              </a:pPr>
              <a:r>
                <a:rPr lang="en-US" sz="1600" dirty="0"/>
                <a:t>R&amp; D powerhouse with proven success in diesel and CNG engines, &amp; now rapidly building expertise in electric powertrain </a:t>
              </a:r>
            </a:p>
            <a:p>
              <a:pPr marL="285750" indent="-285750" algn="l">
                <a:buFont typeface="Arial" panose="020B0604020202020204" pitchFamily="34" charset="0"/>
                <a:buChar char="•"/>
              </a:pPr>
              <a:endParaRPr lang="en-US" sz="1600" dirty="0"/>
            </a:p>
            <a:p>
              <a:pPr marL="285750" indent="-285750" algn="l">
                <a:buFont typeface="Arial" panose="020B0604020202020204" pitchFamily="34" charset="0"/>
                <a:buChar char="•"/>
              </a:pPr>
              <a:r>
                <a:rPr lang="en-US" sz="1600" dirty="0"/>
                <a:t>Working on next emission compliance -  OBD2A</a:t>
              </a:r>
            </a:p>
            <a:p>
              <a:pPr marL="285750" indent="-285750" algn="l">
                <a:buFont typeface="Arial" panose="020B0604020202020204" pitchFamily="34" charset="0"/>
                <a:buChar char="•"/>
              </a:pPr>
              <a:endParaRPr lang="en-US" sz="1600" dirty="0"/>
            </a:p>
            <a:p>
              <a:pPr marL="285750" indent="-285750" algn="l">
                <a:buFont typeface="Arial" panose="020B0604020202020204" pitchFamily="34" charset="0"/>
                <a:buChar char="•"/>
              </a:pPr>
              <a:r>
                <a:rPr lang="en-US" sz="1600" b="0" i="0" dirty="0">
                  <a:effectLst/>
                </a:rPr>
                <a:t>Brought back low-cost mechanical diesel BS VI engine, G435 in October 2022</a:t>
              </a:r>
            </a:p>
          </p:txBody>
        </p:sp>
        <p:sp>
          <p:nvSpPr>
            <p:cNvPr id="11" name="TextBox 10">
              <a:extLst>
                <a:ext uri="{FF2B5EF4-FFF2-40B4-BE49-F238E27FC236}">
                  <a16:creationId xmlns:a16="http://schemas.microsoft.com/office/drawing/2014/main" id="{070639DB-75F0-DB3C-C9F6-401EC867FD22}"/>
                </a:ext>
              </a:extLst>
            </p:cNvPr>
            <p:cNvSpPr txBox="1"/>
            <p:nvPr/>
          </p:nvSpPr>
          <p:spPr>
            <a:xfrm>
              <a:off x="139559" y="2982538"/>
              <a:ext cx="6130611" cy="194919"/>
            </a:xfrm>
            <a:prstGeom prst="rect">
              <a:avLst/>
            </a:prstGeom>
            <a:noFill/>
          </p:spPr>
          <p:txBody>
            <a:bodyPr wrap="square">
              <a:spAutoFit/>
            </a:bodyPr>
            <a:lstStyle/>
            <a:p>
              <a:pPr marL="285750" indent="-285750" algn="l">
                <a:buFont typeface="Arial" panose="020B0604020202020204" pitchFamily="34" charset="0"/>
                <a:buChar char="•"/>
              </a:pPr>
              <a:endParaRPr lang="en-US" sz="1600" b="0" i="0" dirty="0">
                <a:effectLst/>
              </a:endParaRPr>
            </a:p>
          </p:txBody>
        </p:sp>
      </p:grpSp>
      <p:pic>
        <p:nvPicPr>
          <p:cNvPr id="20" name="Picture 19">
            <a:extLst>
              <a:ext uri="{FF2B5EF4-FFF2-40B4-BE49-F238E27FC236}">
                <a16:creationId xmlns:a16="http://schemas.microsoft.com/office/drawing/2014/main" id="{994695C0-4256-EBD9-583D-6A3197C4A2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2295416" y="4309066"/>
            <a:ext cx="1159883" cy="856529"/>
          </a:xfrm>
          <a:prstGeom prst="rect">
            <a:avLst/>
          </a:prstGeom>
        </p:spPr>
      </p:pic>
      <p:pic>
        <p:nvPicPr>
          <p:cNvPr id="21" name="Picture 20">
            <a:extLst>
              <a:ext uri="{FF2B5EF4-FFF2-40B4-BE49-F238E27FC236}">
                <a16:creationId xmlns:a16="http://schemas.microsoft.com/office/drawing/2014/main" id="{9561C3B6-FF9F-E8C3-65EC-5273C1CE623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1416241" y="4274547"/>
            <a:ext cx="678368" cy="872299"/>
          </a:xfrm>
          <a:prstGeom prst="rect">
            <a:avLst/>
          </a:prstGeom>
        </p:spPr>
      </p:pic>
      <p:pic>
        <p:nvPicPr>
          <p:cNvPr id="1026" name="Picture 2" descr=" ">
            <a:extLst>
              <a:ext uri="{FF2B5EF4-FFF2-40B4-BE49-F238E27FC236}">
                <a16:creationId xmlns:a16="http://schemas.microsoft.com/office/drawing/2014/main" id="{30C78403-B4F9-E0FC-6703-1FDC12BA474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2538" t="2593" r="25040" b="-2593"/>
          <a:stretch/>
        </p:blipFill>
        <p:spPr bwMode="auto">
          <a:xfrm flipH="1">
            <a:off x="1416241" y="5391458"/>
            <a:ext cx="678368" cy="10660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 ">
            <a:extLst>
              <a:ext uri="{FF2B5EF4-FFF2-40B4-BE49-F238E27FC236}">
                <a16:creationId xmlns:a16="http://schemas.microsoft.com/office/drawing/2014/main" id="{E269BB52-5961-82CC-FB5D-919C11498C0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8614" r="25207" b="4097"/>
          <a:stretch/>
        </p:blipFill>
        <p:spPr bwMode="auto">
          <a:xfrm flipH="1">
            <a:off x="2632878" y="5266918"/>
            <a:ext cx="752170" cy="10223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SO 14001:2015 in Coimbatore | ID: 19677450348">
            <a:extLst>
              <a:ext uri="{FF2B5EF4-FFF2-40B4-BE49-F238E27FC236}">
                <a16:creationId xmlns:a16="http://schemas.microsoft.com/office/drawing/2014/main" id="{AA2F47D4-A93C-9F95-FF9D-16494EBD0315}"/>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4239211" y="5745143"/>
            <a:ext cx="616202" cy="5587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Vision Standard Certification | ISO 45001:2018 Certificate">
            <a:extLst>
              <a:ext uri="{FF2B5EF4-FFF2-40B4-BE49-F238E27FC236}">
                <a16:creationId xmlns:a16="http://schemas.microsoft.com/office/drawing/2014/main" id="{F783C41A-6A8E-4E06-1137-491E4219DA24}"/>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4239211" y="4983374"/>
            <a:ext cx="590092" cy="58225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9262F92-4D66-9B66-C745-B3CC7054DA00}"/>
              </a:ext>
            </a:extLst>
          </p:cNvPr>
          <p:cNvSpPr/>
          <p:nvPr/>
        </p:nvSpPr>
        <p:spPr>
          <a:xfrm>
            <a:off x="3972094" y="4588508"/>
            <a:ext cx="1189266" cy="127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a:solidFill>
                  <a:schemeClr val="tx1"/>
                </a:solidFill>
              </a:rPr>
              <a:t>Compliant with</a:t>
            </a:r>
          </a:p>
        </p:txBody>
      </p:sp>
      <p:grpSp>
        <p:nvGrpSpPr>
          <p:cNvPr id="3" name="Group 2">
            <a:extLst>
              <a:ext uri="{FF2B5EF4-FFF2-40B4-BE49-F238E27FC236}">
                <a16:creationId xmlns:a16="http://schemas.microsoft.com/office/drawing/2014/main" id="{8A6E52CA-BB26-CF21-BF8C-6F2DF359CF23}"/>
              </a:ext>
            </a:extLst>
          </p:cNvPr>
          <p:cNvGrpSpPr/>
          <p:nvPr/>
        </p:nvGrpSpPr>
        <p:grpSpPr>
          <a:xfrm>
            <a:off x="6488224" y="1930240"/>
            <a:ext cx="5486919" cy="4263561"/>
            <a:chOff x="-10173" y="2333535"/>
            <a:chExt cx="6280343" cy="2858330"/>
          </a:xfrm>
        </p:grpSpPr>
        <p:sp>
          <p:nvSpPr>
            <p:cNvPr id="4" name="TextBox 3">
              <a:extLst>
                <a:ext uri="{FF2B5EF4-FFF2-40B4-BE49-F238E27FC236}">
                  <a16:creationId xmlns:a16="http://schemas.microsoft.com/office/drawing/2014/main" id="{EA1D18EA-B25C-FFB5-2484-4D5F8298E46E}"/>
                </a:ext>
              </a:extLst>
            </p:cNvPr>
            <p:cNvSpPr txBox="1"/>
            <p:nvPr/>
          </p:nvSpPr>
          <p:spPr>
            <a:xfrm>
              <a:off x="139559" y="2333535"/>
              <a:ext cx="6130611" cy="338554"/>
            </a:xfrm>
            <a:prstGeom prst="rect">
              <a:avLst/>
            </a:prstGeom>
            <a:noFill/>
          </p:spPr>
          <p:txBody>
            <a:bodyPr wrap="square">
              <a:spAutoFit/>
            </a:bodyPr>
            <a:lstStyle/>
            <a:p>
              <a:pPr marL="285750" indent="-285750" algn="l">
                <a:buFont typeface="Arial" panose="020B0604020202020204" pitchFamily="34" charset="0"/>
                <a:buChar char="•"/>
              </a:pPr>
              <a:r>
                <a:rPr lang="en-US" sz="1600" b="0" i="0" dirty="0">
                  <a:effectLst/>
                </a:rPr>
                <a:t>Conformity to stringent safety standards UL, FM, TAC and NFPA 20 norms</a:t>
              </a:r>
              <a:endParaRPr lang="en-US" sz="1600" b="1" i="0" dirty="0">
                <a:effectLst/>
              </a:endParaRPr>
            </a:p>
          </p:txBody>
        </p:sp>
        <p:sp>
          <p:nvSpPr>
            <p:cNvPr id="9" name="TextBox 8">
              <a:extLst>
                <a:ext uri="{FF2B5EF4-FFF2-40B4-BE49-F238E27FC236}">
                  <a16:creationId xmlns:a16="http://schemas.microsoft.com/office/drawing/2014/main" id="{FDB4F640-143A-B3E3-7C8A-E0C4A64A51ED}"/>
                </a:ext>
              </a:extLst>
            </p:cNvPr>
            <p:cNvSpPr txBox="1"/>
            <p:nvPr/>
          </p:nvSpPr>
          <p:spPr>
            <a:xfrm>
              <a:off x="-10173" y="4964895"/>
              <a:ext cx="6130611" cy="226970"/>
            </a:xfrm>
            <a:prstGeom prst="rect">
              <a:avLst/>
            </a:prstGeom>
            <a:noFill/>
          </p:spPr>
          <p:txBody>
            <a:bodyPr wrap="square">
              <a:spAutoFit/>
            </a:bodyPr>
            <a:lstStyle/>
            <a:p>
              <a:pPr marL="285750" indent="-285750" algn="l">
                <a:buFont typeface="Arial" panose="020B0604020202020204" pitchFamily="34" charset="0"/>
                <a:buChar char="•"/>
              </a:pPr>
              <a:endParaRPr lang="en-US" sz="1600" i="0" dirty="0">
                <a:effectLst/>
              </a:endParaRPr>
            </a:p>
          </p:txBody>
        </p:sp>
        <p:sp>
          <p:nvSpPr>
            <p:cNvPr id="14" name="TextBox 13">
              <a:extLst>
                <a:ext uri="{FF2B5EF4-FFF2-40B4-BE49-F238E27FC236}">
                  <a16:creationId xmlns:a16="http://schemas.microsoft.com/office/drawing/2014/main" id="{DD682571-BDA7-6C43-7E92-ADD5E8847B37}"/>
                </a:ext>
              </a:extLst>
            </p:cNvPr>
            <p:cNvSpPr txBox="1"/>
            <p:nvPr/>
          </p:nvSpPr>
          <p:spPr>
            <a:xfrm>
              <a:off x="139559" y="4215434"/>
              <a:ext cx="6130611" cy="887246"/>
            </a:xfrm>
            <a:prstGeom prst="rect">
              <a:avLst/>
            </a:prstGeom>
            <a:noFill/>
          </p:spPr>
          <p:txBody>
            <a:bodyPr wrap="square">
              <a:spAutoFit/>
            </a:bodyPr>
            <a:lstStyle/>
            <a:p>
              <a:pPr marL="285750" indent="-285750" algn="l">
                <a:buFont typeface="Arial" panose="020B0604020202020204" pitchFamily="34" charset="0"/>
                <a:buChar char="•"/>
              </a:pPr>
              <a:endParaRPr lang="en-US" sz="1600" b="1" dirty="0">
                <a:solidFill>
                  <a:srgbClr val="000000"/>
                </a:solidFill>
              </a:endParaRPr>
            </a:p>
            <a:p>
              <a:pPr algn="l"/>
              <a:endParaRPr lang="en-US" sz="1600" b="1" dirty="0">
                <a:solidFill>
                  <a:srgbClr val="000000"/>
                </a:solidFill>
              </a:endParaRPr>
            </a:p>
            <a:p>
              <a:pPr marL="285750" indent="-285750" algn="l">
                <a:buFont typeface="Arial" panose="020B0604020202020204" pitchFamily="34" charset="0"/>
                <a:buChar char="•"/>
              </a:pPr>
              <a:endParaRPr lang="en-US" sz="1600" b="1" dirty="0">
                <a:solidFill>
                  <a:srgbClr val="000000"/>
                </a:solidFill>
              </a:endParaRPr>
            </a:p>
            <a:p>
              <a:pPr marL="285750" indent="-285750" algn="l">
                <a:buFont typeface="Arial" panose="020B0604020202020204" pitchFamily="34" charset="0"/>
                <a:buChar char="•"/>
              </a:pPr>
              <a:endParaRPr lang="en-US" sz="1600" b="1" dirty="0">
                <a:solidFill>
                  <a:srgbClr val="000000"/>
                </a:solidFill>
              </a:endParaRPr>
            </a:p>
            <a:p>
              <a:pPr marL="285750" indent="-285750" algn="l">
                <a:buFont typeface="Arial" panose="020B0604020202020204" pitchFamily="34" charset="0"/>
                <a:buChar char="•"/>
              </a:pPr>
              <a:endParaRPr lang="en-US" sz="1600" b="1" dirty="0">
                <a:solidFill>
                  <a:srgbClr val="000000"/>
                </a:solidFill>
              </a:endParaRPr>
            </a:p>
          </p:txBody>
        </p:sp>
        <p:sp>
          <p:nvSpPr>
            <p:cNvPr id="15" name="TextBox 14">
              <a:extLst>
                <a:ext uri="{FF2B5EF4-FFF2-40B4-BE49-F238E27FC236}">
                  <a16:creationId xmlns:a16="http://schemas.microsoft.com/office/drawing/2014/main" id="{0ADB96F2-2379-9D84-18C4-C98E3B5DA6C8}"/>
                </a:ext>
              </a:extLst>
            </p:cNvPr>
            <p:cNvSpPr txBox="1"/>
            <p:nvPr/>
          </p:nvSpPr>
          <p:spPr>
            <a:xfrm>
              <a:off x="139559" y="2771169"/>
              <a:ext cx="6130611" cy="2207797"/>
            </a:xfrm>
            <a:prstGeom prst="rect">
              <a:avLst/>
            </a:prstGeom>
            <a:noFill/>
          </p:spPr>
          <p:txBody>
            <a:bodyPr wrap="square">
              <a:spAutoFit/>
            </a:bodyPr>
            <a:lstStyle/>
            <a:p>
              <a:pPr marL="285750" indent="-285750" algn="l">
                <a:buFont typeface="Arial" panose="020B0604020202020204" pitchFamily="34" charset="0"/>
                <a:buChar char="•"/>
              </a:pPr>
              <a:r>
                <a:rPr lang="en-US" sz="1600" b="0" i="0" dirty="0">
                  <a:effectLst/>
                </a:rPr>
                <a:t>Catering to diversified customer segments with applications across </a:t>
              </a:r>
              <a:r>
                <a:rPr lang="en-US" sz="1600" b="1" i="0" dirty="0">
                  <a:effectLst/>
                </a:rPr>
                <a:t>Farming, Marine, Construction, Auxiliary Power, Industrial, Defense, Railways and more</a:t>
              </a:r>
            </a:p>
            <a:p>
              <a:pPr marL="285750" indent="-285750" algn="l">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a:solidFill>
                    <a:srgbClr val="000000"/>
                  </a:solidFill>
                </a:rPr>
                <a:t>Designed for superior performance and long operations</a:t>
              </a:r>
            </a:p>
            <a:p>
              <a:pPr marL="285750" indent="-285750">
                <a:buFont typeface="Arial" panose="020B0604020202020204" pitchFamily="34" charset="0"/>
                <a:buChar char="•"/>
              </a:pPr>
              <a:endParaRPr lang="en-US" sz="1600" b="1" dirty="0">
                <a:solidFill>
                  <a:srgbClr val="000000"/>
                </a:solidFill>
              </a:endParaRPr>
            </a:p>
            <a:p>
              <a:pPr marL="285750" indent="-285750">
                <a:buFont typeface="Arial" panose="020B0604020202020204" pitchFamily="34" charset="0"/>
                <a:buChar char="•"/>
              </a:pPr>
              <a:r>
                <a:rPr lang="en-US" sz="1600" i="0" dirty="0">
                  <a:effectLst/>
                </a:rPr>
                <a:t>Gearing for CPCB4+ compliance for gensets </a:t>
              </a:r>
            </a:p>
            <a:p>
              <a:pPr marL="285750" indent="-285750">
                <a:buFont typeface="Arial" panose="020B0604020202020204" pitchFamily="34" charset="0"/>
                <a:buChar char="•"/>
              </a:pPr>
              <a:endParaRPr lang="en-US" sz="1600" b="1" dirty="0">
                <a:solidFill>
                  <a:srgbClr val="000000"/>
                </a:solidFill>
              </a:endParaRPr>
            </a:p>
            <a:p>
              <a:pPr marL="285750" indent="-285750">
                <a:buFont typeface="Arial" panose="020B0604020202020204" pitchFamily="34" charset="0"/>
                <a:buChar char="•"/>
              </a:pPr>
              <a:endParaRPr lang="en-US" sz="1600" b="1" dirty="0">
                <a:solidFill>
                  <a:srgbClr val="000000"/>
                </a:solidFill>
              </a:endParaRPr>
            </a:p>
            <a:p>
              <a:pPr marL="285750" indent="-285750" algn="l">
                <a:buFont typeface="Arial" panose="020B0604020202020204" pitchFamily="34" charset="0"/>
                <a:buChar char="•"/>
              </a:pPr>
              <a:endParaRPr lang="en-US" sz="1600" b="1" i="0" dirty="0">
                <a:effectLst/>
              </a:endParaRPr>
            </a:p>
            <a:p>
              <a:pPr marL="285750" indent="-285750" algn="l">
                <a:buFont typeface="Arial" panose="020B0604020202020204" pitchFamily="34" charset="0"/>
                <a:buChar char="•"/>
              </a:pPr>
              <a:endParaRPr lang="en-US" sz="1600" b="1" i="0" dirty="0">
                <a:effectLst/>
              </a:endParaRPr>
            </a:p>
          </p:txBody>
        </p:sp>
      </p:grpSp>
      <p:sp>
        <p:nvSpPr>
          <p:cNvPr id="16" name="Rectangle 15">
            <a:extLst>
              <a:ext uri="{FF2B5EF4-FFF2-40B4-BE49-F238E27FC236}">
                <a16:creationId xmlns:a16="http://schemas.microsoft.com/office/drawing/2014/main" id="{EAFFF2DF-5048-DB84-99C5-A466523CA5F3}"/>
              </a:ext>
            </a:extLst>
          </p:cNvPr>
          <p:cNvSpPr/>
          <p:nvPr/>
        </p:nvSpPr>
        <p:spPr>
          <a:xfrm>
            <a:off x="6662188" y="1185631"/>
            <a:ext cx="4838076" cy="584774"/>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effectLst/>
              </a:rPr>
              <a:t>Non-Auto Applications</a:t>
            </a:r>
          </a:p>
        </p:txBody>
      </p:sp>
      <p:grpSp>
        <p:nvGrpSpPr>
          <p:cNvPr id="17" name="Group 16">
            <a:extLst>
              <a:ext uri="{FF2B5EF4-FFF2-40B4-BE49-F238E27FC236}">
                <a16:creationId xmlns:a16="http://schemas.microsoft.com/office/drawing/2014/main" id="{55878C03-7077-6488-6D14-0E983209FEB4}"/>
              </a:ext>
            </a:extLst>
          </p:cNvPr>
          <p:cNvGrpSpPr/>
          <p:nvPr/>
        </p:nvGrpSpPr>
        <p:grpSpPr>
          <a:xfrm>
            <a:off x="8374668" y="4471543"/>
            <a:ext cx="1401699" cy="1722258"/>
            <a:chOff x="4749265" y="4411527"/>
            <a:chExt cx="1401699" cy="1722258"/>
          </a:xfrm>
        </p:grpSpPr>
        <p:pic>
          <p:nvPicPr>
            <p:cNvPr id="18" name="Picture 17">
              <a:extLst>
                <a:ext uri="{FF2B5EF4-FFF2-40B4-BE49-F238E27FC236}">
                  <a16:creationId xmlns:a16="http://schemas.microsoft.com/office/drawing/2014/main" id="{3EF511E6-55EA-4F0A-55FB-1357FCAD5B5E}"/>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a:stretch/>
          </p:blipFill>
          <p:spPr>
            <a:xfrm>
              <a:off x="4755389" y="5178920"/>
              <a:ext cx="1395575" cy="954865"/>
            </a:xfrm>
            <a:prstGeom prst="rect">
              <a:avLst/>
            </a:prstGeom>
          </p:spPr>
        </p:pic>
        <p:sp>
          <p:nvSpPr>
            <p:cNvPr id="19" name="Rectangle: Rounded Corners 18">
              <a:extLst>
                <a:ext uri="{FF2B5EF4-FFF2-40B4-BE49-F238E27FC236}">
                  <a16:creationId xmlns:a16="http://schemas.microsoft.com/office/drawing/2014/main" id="{03CE4797-E96C-70D5-0B07-888A448032F1}"/>
                </a:ext>
              </a:extLst>
            </p:cNvPr>
            <p:cNvSpPr/>
            <p:nvPr/>
          </p:nvSpPr>
          <p:spPr>
            <a:xfrm>
              <a:off x="4749265" y="4411527"/>
              <a:ext cx="1274164" cy="9443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i="1" dirty="0">
                  <a:solidFill>
                    <a:sysClr val="windowText" lastClr="000000"/>
                  </a:solidFill>
                </a:rPr>
                <a:t>Power Solutions</a:t>
              </a:r>
            </a:p>
          </p:txBody>
        </p:sp>
      </p:grpSp>
      <p:pic>
        <p:nvPicPr>
          <p:cNvPr id="23" name="Picture 2">
            <a:extLst>
              <a:ext uri="{FF2B5EF4-FFF2-40B4-BE49-F238E27FC236}">
                <a16:creationId xmlns:a16="http://schemas.microsoft.com/office/drawing/2014/main" id="{D5F67A0C-AC9D-91C0-81A9-33273CDFD421}"/>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9845" t="13739" r="28511" b="11757"/>
          <a:stretch/>
        </p:blipFill>
        <p:spPr bwMode="auto">
          <a:xfrm>
            <a:off x="10067006" y="5230318"/>
            <a:ext cx="1284572" cy="1056721"/>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a:extLst>
              <a:ext uri="{FF2B5EF4-FFF2-40B4-BE49-F238E27FC236}">
                <a16:creationId xmlns:a16="http://schemas.microsoft.com/office/drawing/2014/main" id="{0BAC3860-8F7C-961D-F3D5-585AED29B373}"/>
              </a:ext>
            </a:extLst>
          </p:cNvPr>
          <p:cNvGrpSpPr/>
          <p:nvPr/>
        </p:nvGrpSpPr>
        <p:grpSpPr>
          <a:xfrm>
            <a:off x="6789131" y="4483732"/>
            <a:ext cx="1274164" cy="1890695"/>
            <a:chOff x="9052377" y="4389494"/>
            <a:chExt cx="1274164" cy="1890695"/>
          </a:xfrm>
        </p:grpSpPr>
        <p:pic>
          <p:nvPicPr>
            <p:cNvPr id="27" name="Picture 26" descr="A picture containing electronics, camera&#10;&#10;Description automatically generated">
              <a:extLst>
                <a:ext uri="{FF2B5EF4-FFF2-40B4-BE49-F238E27FC236}">
                  <a16:creationId xmlns:a16="http://schemas.microsoft.com/office/drawing/2014/main" id="{6C2A9C06-9517-2142-D029-6946526CB586}"/>
                </a:ext>
              </a:extLst>
            </p:cNvPr>
            <p:cNvPicPr>
              <a:picLocks noChangeAspect="1"/>
            </p:cNvPicPr>
            <p:nvPr/>
          </p:nvPicPr>
          <p:blipFill rotWithShape="1">
            <a:blip r:embed="rId11">
              <a:extLst>
                <a:ext uri="{28A0092B-C50C-407E-A947-70E740481C1C}">
                  <a14:useLocalDpi xmlns:a14="http://schemas.microsoft.com/office/drawing/2010/main" val="0"/>
                </a:ext>
              </a:extLst>
            </a:blip>
            <a:srcRect l="19116" r="20262"/>
            <a:stretch/>
          </p:blipFill>
          <p:spPr>
            <a:xfrm>
              <a:off x="9226695" y="5084274"/>
              <a:ext cx="1087491" cy="1195915"/>
            </a:xfrm>
            <a:prstGeom prst="rect">
              <a:avLst/>
            </a:prstGeom>
          </p:spPr>
        </p:pic>
        <p:sp>
          <p:nvSpPr>
            <p:cNvPr id="28" name="Rectangle: Rounded Corners 27">
              <a:extLst>
                <a:ext uri="{FF2B5EF4-FFF2-40B4-BE49-F238E27FC236}">
                  <a16:creationId xmlns:a16="http://schemas.microsoft.com/office/drawing/2014/main" id="{D0915857-E46F-5B82-D4ED-D9448ABB07A0}"/>
                </a:ext>
              </a:extLst>
            </p:cNvPr>
            <p:cNvSpPr/>
            <p:nvPr/>
          </p:nvSpPr>
          <p:spPr>
            <a:xfrm>
              <a:off x="9052377" y="4389494"/>
              <a:ext cx="1274164" cy="9443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i="1" dirty="0">
                  <a:solidFill>
                    <a:sysClr val="windowText" lastClr="000000"/>
                  </a:solidFill>
                </a:rPr>
                <a:t>Industrial</a:t>
              </a:r>
            </a:p>
            <a:p>
              <a:pPr algn="ctr"/>
              <a:r>
                <a:rPr lang="en-IN" sz="1200" b="1" i="1" dirty="0">
                  <a:solidFill>
                    <a:sysClr val="windowText" lastClr="000000"/>
                  </a:solidFill>
                </a:rPr>
                <a:t>Solutions</a:t>
              </a:r>
            </a:p>
          </p:txBody>
        </p:sp>
      </p:grpSp>
      <p:sp>
        <p:nvSpPr>
          <p:cNvPr id="30" name="Rectangle: Rounded Corners 29">
            <a:extLst>
              <a:ext uri="{FF2B5EF4-FFF2-40B4-BE49-F238E27FC236}">
                <a16:creationId xmlns:a16="http://schemas.microsoft.com/office/drawing/2014/main" id="{A9DA17D1-F556-ADA5-1942-E51392A60DDE}"/>
              </a:ext>
            </a:extLst>
          </p:cNvPr>
          <p:cNvSpPr/>
          <p:nvPr/>
        </p:nvSpPr>
        <p:spPr>
          <a:xfrm>
            <a:off x="10093226" y="4700117"/>
            <a:ext cx="1274164" cy="4369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i="1" dirty="0">
                <a:solidFill>
                  <a:sysClr val="windowText" lastClr="000000"/>
                </a:solidFill>
              </a:rPr>
              <a:t>Agri </a:t>
            </a:r>
          </a:p>
          <a:p>
            <a:pPr algn="ctr"/>
            <a:r>
              <a:rPr lang="en-IN" sz="1200" b="1" i="1" dirty="0">
                <a:solidFill>
                  <a:sysClr val="windowText" lastClr="000000"/>
                </a:solidFill>
              </a:rPr>
              <a:t>Solutions</a:t>
            </a:r>
          </a:p>
        </p:txBody>
      </p:sp>
    </p:spTree>
    <p:extLst>
      <p:ext uri="{BB962C8B-B14F-4D97-AF65-F5344CB8AC3E}">
        <p14:creationId xmlns:p14="http://schemas.microsoft.com/office/powerpoint/2010/main" val="1219554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8">
            <a:extLst>
              <a:ext uri="{FF2B5EF4-FFF2-40B4-BE49-F238E27FC236}">
                <a16:creationId xmlns:a16="http://schemas.microsoft.com/office/drawing/2014/main" id="{29CE866A-104A-46EE-9305-B321C8C37CC5}"/>
              </a:ext>
            </a:extLst>
          </p:cNvPr>
          <p:cNvSpPr txBox="1">
            <a:spLocks/>
          </p:cNvSpPr>
          <p:nvPr/>
        </p:nvSpPr>
        <p:spPr>
          <a:xfrm>
            <a:off x="197929" y="132994"/>
            <a:ext cx="9944878" cy="784802"/>
          </a:xfrm>
          <a:prstGeom prst="rect">
            <a:avLst/>
          </a:prstGeom>
        </p:spPr>
        <p:txBody>
          <a:bodyPr anchor="ctr">
            <a:normAutofit fontScale="97500" lnSpcReduction="10000"/>
          </a:bodyPr>
          <a:lstStyle>
            <a:lvl1pPr algn="l" defTabSz="1079906" rtl="0" eaLnBrk="1" latinLnBrk="0" hangingPunct="1">
              <a:lnSpc>
                <a:spcPct val="90000"/>
              </a:lnSpc>
              <a:spcBef>
                <a:spcPct val="0"/>
              </a:spcBef>
              <a:buNone/>
              <a:defRPr sz="5196" kern="1200">
                <a:solidFill>
                  <a:schemeClr val="tx1"/>
                </a:solidFill>
                <a:latin typeface="+mj-lt"/>
                <a:ea typeface="+mj-ea"/>
                <a:cs typeface="+mj-cs"/>
              </a:defRPr>
            </a:lvl1pPr>
          </a:lstStyle>
          <a:p>
            <a:r>
              <a:rPr lang="en-US" sz="2800" b="1" dirty="0">
                <a:solidFill>
                  <a:schemeClr val="bg1"/>
                </a:solidFill>
                <a:latin typeface="Calibri Light" panose="020F0302020204030204" pitchFamily="34" charset="0"/>
                <a:cs typeface="Calibri Light" panose="020F0302020204030204" pitchFamily="34" charset="0"/>
              </a:rPr>
              <a:t>Greaves Retail Solutions – leading player in auto spares, service &amp; retailing of electric vehicles </a:t>
            </a:r>
            <a:endParaRPr kumimoji="0" lang="en-US" sz="2800" b="1"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endParaRPr>
          </a:p>
        </p:txBody>
      </p:sp>
      <p:grpSp>
        <p:nvGrpSpPr>
          <p:cNvPr id="12" name="Group 11">
            <a:extLst>
              <a:ext uri="{FF2B5EF4-FFF2-40B4-BE49-F238E27FC236}">
                <a16:creationId xmlns:a16="http://schemas.microsoft.com/office/drawing/2014/main" id="{21B2E83F-4BCD-1F11-AB42-DC8E2273D6BC}"/>
              </a:ext>
            </a:extLst>
          </p:cNvPr>
          <p:cNvGrpSpPr/>
          <p:nvPr/>
        </p:nvGrpSpPr>
        <p:grpSpPr>
          <a:xfrm>
            <a:off x="433256" y="1377012"/>
            <a:ext cx="4987200" cy="2358902"/>
            <a:chOff x="288608" y="1808026"/>
            <a:chExt cx="4987200" cy="2358902"/>
          </a:xfrm>
        </p:grpSpPr>
        <p:sp>
          <p:nvSpPr>
            <p:cNvPr id="30" name="Rectangle 29">
              <a:extLst>
                <a:ext uri="{FF2B5EF4-FFF2-40B4-BE49-F238E27FC236}">
                  <a16:creationId xmlns:a16="http://schemas.microsoft.com/office/drawing/2014/main" id="{3792626D-4125-94F8-74AE-FFB7B19743F5}"/>
                </a:ext>
              </a:extLst>
            </p:cNvPr>
            <p:cNvSpPr/>
            <p:nvPr/>
          </p:nvSpPr>
          <p:spPr>
            <a:xfrm>
              <a:off x="717655" y="1808026"/>
              <a:ext cx="1993692" cy="5096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i="0" dirty="0">
                  <a:solidFill>
                    <a:srgbClr val="000000"/>
                  </a:solidFill>
                  <a:effectLst/>
                </a:rPr>
                <a:t>Quick Service</a:t>
              </a:r>
              <a:endParaRPr lang="en-IN" sz="1400" b="0" i="0" dirty="0">
                <a:solidFill>
                  <a:srgbClr val="000000"/>
                </a:solidFill>
                <a:effectLst/>
              </a:endParaRPr>
            </a:p>
          </p:txBody>
        </p:sp>
        <p:sp>
          <p:nvSpPr>
            <p:cNvPr id="31" name="Rectangle 30">
              <a:extLst>
                <a:ext uri="{FF2B5EF4-FFF2-40B4-BE49-F238E27FC236}">
                  <a16:creationId xmlns:a16="http://schemas.microsoft.com/office/drawing/2014/main" id="{2818A5EC-0186-0EC6-6693-AEE100AECD46}"/>
                </a:ext>
              </a:extLst>
            </p:cNvPr>
            <p:cNvSpPr/>
            <p:nvPr/>
          </p:nvSpPr>
          <p:spPr>
            <a:xfrm>
              <a:off x="2823773" y="2424438"/>
              <a:ext cx="1993692" cy="5096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i="0" dirty="0">
                  <a:solidFill>
                    <a:srgbClr val="000000"/>
                  </a:solidFill>
                  <a:effectLst/>
                </a:rPr>
                <a:t>Quality Repairs</a:t>
              </a:r>
              <a:endParaRPr lang="en-IN" sz="1400" b="0" i="0" dirty="0">
                <a:solidFill>
                  <a:srgbClr val="000000"/>
                </a:solidFill>
                <a:effectLst/>
              </a:endParaRPr>
            </a:p>
          </p:txBody>
        </p:sp>
        <p:sp>
          <p:nvSpPr>
            <p:cNvPr id="32" name="Rectangle 31">
              <a:extLst>
                <a:ext uri="{FF2B5EF4-FFF2-40B4-BE49-F238E27FC236}">
                  <a16:creationId xmlns:a16="http://schemas.microsoft.com/office/drawing/2014/main" id="{CFF789C7-D471-2076-3EC9-A94FC2A84DA9}"/>
                </a:ext>
              </a:extLst>
            </p:cNvPr>
            <p:cNvSpPr/>
            <p:nvPr/>
          </p:nvSpPr>
          <p:spPr>
            <a:xfrm>
              <a:off x="2823773" y="1808026"/>
              <a:ext cx="1993692" cy="5096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i="0" dirty="0">
                  <a:solidFill>
                    <a:srgbClr val="000000"/>
                  </a:solidFill>
                  <a:effectLst/>
                </a:rPr>
                <a:t>Genuine Spares</a:t>
              </a:r>
              <a:endParaRPr lang="en-IN" sz="1400" b="0" i="0" dirty="0">
                <a:solidFill>
                  <a:srgbClr val="000000"/>
                </a:solidFill>
                <a:effectLst/>
              </a:endParaRPr>
            </a:p>
          </p:txBody>
        </p:sp>
        <p:sp>
          <p:nvSpPr>
            <p:cNvPr id="33" name="Rectangle 32">
              <a:extLst>
                <a:ext uri="{FF2B5EF4-FFF2-40B4-BE49-F238E27FC236}">
                  <a16:creationId xmlns:a16="http://schemas.microsoft.com/office/drawing/2014/main" id="{0B9A55B0-F643-8535-AAE3-E5B26316FCAB}"/>
                </a:ext>
              </a:extLst>
            </p:cNvPr>
            <p:cNvSpPr/>
            <p:nvPr/>
          </p:nvSpPr>
          <p:spPr>
            <a:xfrm>
              <a:off x="2823773" y="3040850"/>
              <a:ext cx="1993692" cy="5096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i="0" dirty="0">
                  <a:solidFill>
                    <a:srgbClr val="000000"/>
                  </a:solidFill>
                  <a:effectLst/>
                </a:rPr>
                <a:t>Value for Money</a:t>
              </a:r>
              <a:endParaRPr lang="en-IN" sz="1400" b="0" i="0" dirty="0">
                <a:solidFill>
                  <a:srgbClr val="000000"/>
                </a:solidFill>
                <a:effectLst/>
              </a:endParaRPr>
            </a:p>
          </p:txBody>
        </p:sp>
        <p:sp>
          <p:nvSpPr>
            <p:cNvPr id="35" name="Rectangle 34">
              <a:extLst>
                <a:ext uri="{FF2B5EF4-FFF2-40B4-BE49-F238E27FC236}">
                  <a16:creationId xmlns:a16="http://schemas.microsoft.com/office/drawing/2014/main" id="{3BE37871-AFA6-9FB4-813E-A93D5EA6D8D1}"/>
                </a:ext>
              </a:extLst>
            </p:cNvPr>
            <p:cNvSpPr/>
            <p:nvPr/>
          </p:nvSpPr>
          <p:spPr>
            <a:xfrm>
              <a:off x="717655" y="2424438"/>
              <a:ext cx="1993692" cy="5096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i="0" dirty="0">
                  <a:solidFill>
                    <a:srgbClr val="000000"/>
                  </a:solidFill>
                  <a:effectLst/>
                </a:rPr>
                <a:t>6 Months Warranty</a:t>
              </a:r>
              <a:endParaRPr lang="en-IN" sz="1400" b="0" i="0" dirty="0">
                <a:solidFill>
                  <a:srgbClr val="000000"/>
                </a:solidFill>
                <a:effectLst/>
              </a:endParaRPr>
            </a:p>
          </p:txBody>
        </p:sp>
        <p:sp>
          <p:nvSpPr>
            <p:cNvPr id="37" name="Rectangle 36">
              <a:extLst>
                <a:ext uri="{FF2B5EF4-FFF2-40B4-BE49-F238E27FC236}">
                  <a16:creationId xmlns:a16="http://schemas.microsoft.com/office/drawing/2014/main" id="{A7430E29-5D58-474D-D439-C97A3810D6A4}"/>
                </a:ext>
              </a:extLst>
            </p:cNvPr>
            <p:cNvSpPr/>
            <p:nvPr/>
          </p:nvSpPr>
          <p:spPr>
            <a:xfrm>
              <a:off x="717655" y="3040850"/>
              <a:ext cx="1993692" cy="5096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i="0" dirty="0">
                  <a:solidFill>
                    <a:srgbClr val="000000"/>
                  </a:solidFill>
                  <a:effectLst/>
                </a:rPr>
                <a:t>Engine Overhaul</a:t>
              </a:r>
              <a:endParaRPr lang="en-IN" sz="1400" b="0" i="0" dirty="0">
                <a:solidFill>
                  <a:srgbClr val="000000"/>
                </a:solidFill>
                <a:effectLst/>
              </a:endParaRPr>
            </a:p>
          </p:txBody>
        </p:sp>
        <p:sp>
          <p:nvSpPr>
            <p:cNvPr id="38" name="Rectangle 37">
              <a:extLst>
                <a:ext uri="{FF2B5EF4-FFF2-40B4-BE49-F238E27FC236}">
                  <a16:creationId xmlns:a16="http://schemas.microsoft.com/office/drawing/2014/main" id="{A8278BF2-E59E-901A-DC92-C2AB20324007}"/>
                </a:ext>
              </a:extLst>
            </p:cNvPr>
            <p:cNvSpPr/>
            <p:nvPr/>
          </p:nvSpPr>
          <p:spPr>
            <a:xfrm>
              <a:off x="717655" y="3657262"/>
              <a:ext cx="1993692" cy="5096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i="0" dirty="0">
                  <a:solidFill>
                    <a:srgbClr val="000000"/>
                  </a:solidFill>
                  <a:effectLst/>
                </a:rPr>
                <a:t>Pan India Presence</a:t>
              </a:r>
              <a:endParaRPr lang="en-IN" sz="1400" b="0" i="0" dirty="0">
                <a:solidFill>
                  <a:srgbClr val="000000"/>
                </a:solidFill>
                <a:effectLst/>
              </a:endParaRPr>
            </a:p>
          </p:txBody>
        </p:sp>
        <p:sp>
          <p:nvSpPr>
            <p:cNvPr id="39" name="Rectangle 38">
              <a:extLst>
                <a:ext uri="{FF2B5EF4-FFF2-40B4-BE49-F238E27FC236}">
                  <a16:creationId xmlns:a16="http://schemas.microsoft.com/office/drawing/2014/main" id="{B3619658-3A3A-A2F4-6C69-956FD1DAFD59}"/>
                </a:ext>
              </a:extLst>
            </p:cNvPr>
            <p:cNvSpPr/>
            <p:nvPr/>
          </p:nvSpPr>
          <p:spPr>
            <a:xfrm>
              <a:off x="2823773" y="3657262"/>
              <a:ext cx="1993692" cy="5096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0" dirty="0">
                  <a:solidFill>
                    <a:srgbClr val="000000"/>
                  </a:solidFill>
                  <a:effectLst/>
                </a:rPr>
                <a:t>End-to-end Vehicle Repair and Maintenance</a:t>
              </a:r>
              <a:endParaRPr lang="en-IN" sz="1400" b="0" i="0" dirty="0">
                <a:solidFill>
                  <a:srgbClr val="000000"/>
                </a:solidFill>
                <a:effectLst/>
              </a:endParaRPr>
            </a:p>
          </p:txBody>
        </p:sp>
        <p:pic>
          <p:nvPicPr>
            <p:cNvPr id="41" name="Picture 40">
              <a:extLst>
                <a:ext uri="{FF2B5EF4-FFF2-40B4-BE49-F238E27FC236}">
                  <a16:creationId xmlns:a16="http://schemas.microsoft.com/office/drawing/2014/main" id="{F7BD453E-2539-A427-67CE-DC13698BE4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8608" y="1882859"/>
              <a:ext cx="360000" cy="360000"/>
            </a:xfrm>
            <a:prstGeom prst="rect">
              <a:avLst/>
            </a:prstGeom>
          </p:spPr>
        </p:pic>
        <p:pic>
          <p:nvPicPr>
            <p:cNvPr id="43" name="Picture 42">
              <a:extLst>
                <a:ext uri="{FF2B5EF4-FFF2-40B4-BE49-F238E27FC236}">
                  <a16:creationId xmlns:a16="http://schemas.microsoft.com/office/drawing/2014/main" id="{6E4D2F3C-5D7A-EDE2-B551-D9DBD0E9AF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15808" y="1882859"/>
              <a:ext cx="360000" cy="360000"/>
            </a:xfrm>
            <a:prstGeom prst="rect">
              <a:avLst/>
            </a:prstGeom>
          </p:spPr>
        </p:pic>
        <p:pic>
          <p:nvPicPr>
            <p:cNvPr id="44" name="Picture 43">
              <a:extLst>
                <a:ext uri="{FF2B5EF4-FFF2-40B4-BE49-F238E27FC236}">
                  <a16:creationId xmlns:a16="http://schemas.microsoft.com/office/drawing/2014/main" id="{56FA9D8C-4D0A-AEA1-38F5-038769ABC23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15808" y="3115683"/>
              <a:ext cx="360000" cy="360000"/>
            </a:xfrm>
            <a:prstGeom prst="rect">
              <a:avLst/>
            </a:prstGeom>
          </p:spPr>
        </p:pic>
        <p:pic>
          <p:nvPicPr>
            <p:cNvPr id="46" name="Picture 45">
              <a:extLst>
                <a:ext uri="{FF2B5EF4-FFF2-40B4-BE49-F238E27FC236}">
                  <a16:creationId xmlns:a16="http://schemas.microsoft.com/office/drawing/2014/main" id="{68E8234F-4718-9861-92B5-9E0E7A703A18}"/>
                </a:ext>
              </a:extLst>
            </p:cNvPr>
            <p:cNvPicPr>
              <a:picLocks noChangeAspect="1"/>
            </p:cNvPicPr>
            <p:nvPr/>
          </p:nvPicPr>
          <p:blipFill>
            <a:blip r:embed="rId6" cstate="email">
              <a:alphaModFix amt="50000"/>
              <a:extLst>
                <a:ext uri="{28A0092B-C50C-407E-A947-70E740481C1C}">
                  <a14:useLocalDpi xmlns:a14="http://schemas.microsoft.com/office/drawing/2010/main"/>
                </a:ext>
              </a:extLst>
            </a:blip>
            <a:stretch>
              <a:fillRect/>
            </a:stretch>
          </p:blipFill>
          <p:spPr>
            <a:xfrm>
              <a:off x="4916159" y="2499271"/>
              <a:ext cx="359298" cy="360000"/>
            </a:xfrm>
            <a:prstGeom prst="rect">
              <a:avLst/>
            </a:prstGeom>
          </p:spPr>
        </p:pic>
        <p:pic>
          <p:nvPicPr>
            <p:cNvPr id="48" name="Picture 47">
              <a:extLst>
                <a:ext uri="{FF2B5EF4-FFF2-40B4-BE49-F238E27FC236}">
                  <a16:creationId xmlns:a16="http://schemas.microsoft.com/office/drawing/2014/main" id="{FA120F53-ADFC-2AEF-7009-6B96A91AD12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15808" y="3732095"/>
              <a:ext cx="360000" cy="360000"/>
            </a:xfrm>
            <a:prstGeom prst="rect">
              <a:avLst/>
            </a:prstGeom>
          </p:spPr>
        </p:pic>
        <p:pic>
          <p:nvPicPr>
            <p:cNvPr id="49" name="Picture 48">
              <a:extLst>
                <a:ext uri="{FF2B5EF4-FFF2-40B4-BE49-F238E27FC236}">
                  <a16:creationId xmlns:a16="http://schemas.microsoft.com/office/drawing/2014/main" id="{36072F52-4D8C-FE3D-E292-C3A41B5A01E2}"/>
                </a:ext>
              </a:extLst>
            </p:cNvPr>
            <p:cNvPicPr>
              <a:picLocks noChangeAspect="1"/>
            </p:cNvPicPr>
            <p:nvPr/>
          </p:nvPicPr>
          <p:blipFill>
            <a:blip r:embed="rId8" cstate="email">
              <a:duotone>
                <a:schemeClr val="accent5">
                  <a:shade val="45000"/>
                  <a:satMod val="135000"/>
                </a:schemeClr>
                <a:prstClr val="white"/>
              </a:duotone>
              <a:alphaModFix amt="85000"/>
              <a:extLst>
                <a:ext uri="{28A0092B-C50C-407E-A947-70E740481C1C}">
                  <a14:useLocalDpi xmlns:a14="http://schemas.microsoft.com/office/drawing/2010/main"/>
                </a:ext>
              </a:extLst>
            </a:blip>
            <a:stretch>
              <a:fillRect/>
            </a:stretch>
          </p:blipFill>
          <p:spPr>
            <a:xfrm>
              <a:off x="288608" y="3732095"/>
              <a:ext cx="360000" cy="360000"/>
            </a:xfrm>
            <a:prstGeom prst="rect">
              <a:avLst/>
            </a:prstGeom>
          </p:spPr>
        </p:pic>
        <p:pic>
          <p:nvPicPr>
            <p:cNvPr id="52" name="Picture 51">
              <a:extLst>
                <a:ext uri="{FF2B5EF4-FFF2-40B4-BE49-F238E27FC236}">
                  <a16:creationId xmlns:a16="http://schemas.microsoft.com/office/drawing/2014/main" id="{9AFE65E3-CD1F-F6F7-F2A9-04288D0C430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88608" y="2499271"/>
              <a:ext cx="360000" cy="360000"/>
            </a:xfrm>
            <a:prstGeom prst="rect">
              <a:avLst/>
            </a:prstGeom>
          </p:spPr>
        </p:pic>
        <p:pic>
          <p:nvPicPr>
            <p:cNvPr id="53" name="Picture 52">
              <a:extLst>
                <a:ext uri="{FF2B5EF4-FFF2-40B4-BE49-F238E27FC236}">
                  <a16:creationId xmlns:a16="http://schemas.microsoft.com/office/drawing/2014/main" id="{370B36CB-F9D8-4C75-6ADA-1BA40879175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88608" y="3115683"/>
              <a:ext cx="360000" cy="360000"/>
            </a:xfrm>
            <a:prstGeom prst="rect">
              <a:avLst/>
            </a:prstGeom>
          </p:spPr>
        </p:pic>
      </p:grpSp>
      <p:grpSp>
        <p:nvGrpSpPr>
          <p:cNvPr id="13" name="Group 12">
            <a:extLst>
              <a:ext uri="{FF2B5EF4-FFF2-40B4-BE49-F238E27FC236}">
                <a16:creationId xmlns:a16="http://schemas.microsoft.com/office/drawing/2014/main" id="{1CA20C5C-77DD-DFC1-131C-46B8B6D6260A}"/>
              </a:ext>
            </a:extLst>
          </p:cNvPr>
          <p:cNvGrpSpPr/>
          <p:nvPr/>
        </p:nvGrpSpPr>
        <p:grpSpPr>
          <a:xfrm>
            <a:off x="5828115" y="1392286"/>
            <a:ext cx="6010521" cy="509666"/>
            <a:chOff x="5828115" y="1917742"/>
            <a:chExt cx="6010521" cy="784802"/>
          </a:xfrm>
        </p:grpSpPr>
        <p:sp>
          <p:nvSpPr>
            <p:cNvPr id="28" name="Rectangle: Rounded Corners 15">
              <a:extLst>
                <a:ext uri="{FF2B5EF4-FFF2-40B4-BE49-F238E27FC236}">
                  <a16:creationId xmlns:a16="http://schemas.microsoft.com/office/drawing/2014/main" id="{6FD7809D-A9D8-A911-ACF1-942D3E8B1B8F}"/>
                </a:ext>
              </a:extLst>
            </p:cNvPr>
            <p:cNvSpPr/>
            <p:nvPr/>
          </p:nvSpPr>
          <p:spPr>
            <a:xfrm>
              <a:off x="5828115" y="1917742"/>
              <a:ext cx="2009346" cy="784802"/>
            </a:xfrm>
            <a:prstGeom prst="homePlate">
              <a:avLst/>
            </a:prstGeom>
            <a:solidFill>
              <a:srgbClr val="E0EB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0"/>
                </a:spcAft>
              </a:pPr>
              <a:r>
                <a:rPr lang="en-US" sz="1400" dirty="0">
                  <a:solidFill>
                    <a:schemeClr val="tx1"/>
                  </a:solidFill>
                </a:rPr>
                <a:t>Online to Offline  shopping</a:t>
              </a:r>
              <a:r>
                <a:rPr lang="en-US" sz="1400" dirty="0">
                  <a:solidFill>
                    <a:schemeClr val="tx1"/>
                  </a:solidFill>
                  <a:effectLst/>
                </a:rPr>
                <a:t> experience</a:t>
              </a:r>
            </a:p>
          </p:txBody>
        </p:sp>
        <p:sp>
          <p:nvSpPr>
            <p:cNvPr id="29" name="Rectangle 28">
              <a:extLst>
                <a:ext uri="{FF2B5EF4-FFF2-40B4-BE49-F238E27FC236}">
                  <a16:creationId xmlns:a16="http://schemas.microsoft.com/office/drawing/2014/main" id="{730ED33A-A02D-F312-E4CA-8739926551F0}"/>
                </a:ext>
              </a:extLst>
            </p:cNvPr>
            <p:cNvSpPr/>
            <p:nvPr/>
          </p:nvSpPr>
          <p:spPr>
            <a:xfrm>
              <a:off x="7934233" y="1917742"/>
              <a:ext cx="3904403" cy="784802"/>
            </a:xfrm>
            <a:prstGeom prst="rect">
              <a:avLst/>
            </a:prstGeom>
            <a:solidFill>
              <a:srgbClr val="E0EB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dirty="0">
                  <a:solidFill>
                    <a:schemeClr val="tx1"/>
                  </a:solidFill>
                </a:rPr>
                <a:t>A complete phygital experience for today’s new age customer</a:t>
              </a:r>
            </a:p>
          </p:txBody>
        </p:sp>
      </p:grpSp>
      <p:grpSp>
        <p:nvGrpSpPr>
          <p:cNvPr id="14" name="Group 13">
            <a:extLst>
              <a:ext uri="{FF2B5EF4-FFF2-40B4-BE49-F238E27FC236}">
                <a16:creationId xmlns:a16="http://schemas.microsoft.com/office/drawing/2014/main" id="{ACCDEF24-D0B3-FBE3-8D69-C12C88A4217C}"/>
              </a:ext>
            </a:extLst>
          </p:cNvPr>
          <p:cNvGrpSpPr/>
          <p:nvPr/>
        </p:nvGrpSpPr>
        <p:grpSpPr>
          <a:xfrm>
            <a:off x="5828115" y="2031007"/>
            <a:ext cx="6010521" cy="509666"/>
            <a:chOff x="5828115" y="3022042"/>
            <a:chExt cx="6010521" cy="784802"/>
          </a:xfrm>
        </p:grpSpPr>
        <p:sp>
          <p:nvSpPr>
            <p:cNvPr id="26" name="Rectangle: Rounded Corners 28">
              <a:extLst>
                <a:ext uri="{FF2B5EF4-FFF2-40B4-BE49-F238E27FC236}">
                  <a16:creationId xmlns:a16="http://schemas.microsoft.com/office/drawing/2014/main" id="{01AA0C39-1F21-17BA-FC30-1040ABD9739B}"/>
                </a:ext>
              </a:extLst>
            </p:cNvPr>
            <p:cNvSpPr/>
            <p:nvPr/>
          </p:nvSpPr>
          <p:spPr>
            <a:xfrm>
              <a:off x="5828115" y="3022042"/>
              <a:ext cx="2009346" cy="784802"/>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0"/>
                </a:spcAft>
              </a:pPr>
              <a:r>
                <a:rPr lang="en-US" sz="1400" dirty="0">
                  <a:solidFill>
                    <a:schemeClr val="tx1"/>
                  </a:solidFill>
                </a:rPr>
                <a:t>Multi-brand Retail network</a:t>
              </a:r>
            </a:p>
          </p:txBody>
        </p:sp>
        <p:sp>
          <p:nvSpPr>
            <p:cNvPr id="27" name="Rectangle 26">
              <a:extLst>
                <a:ext uri="{FF2B5EF4-FFF2-40B4-BE49-F238E27FC236}">
                  <a16:creationId xmlns:a16="http://schemas.microsoft.com/office/drawing/2014/main" id="{E2B99459-A4D7-F4DA-A845-7AC1E1ECFD8F}"/>
                </a:ext>
              </a:extLst>
            </p:cNvPr>
            <p:cNvSpPr/>
            <p:nvPr/>
          </p:nvSpPr>
          <p:spPr>
            <a:xfrm>
              <a:off x="7934233" y="3022042"/>
              <a:ext cx="3904403" cy="7848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Multiple brand options to choose from in E2W</a:t>
              </a:r>
            </a:p>
          </p:txBody>
        </p:sp>
      </p:grpSp>
      <p:grpSp>
        <p:nvGrpSpPr>
          <p:cNvPr id="15" name="Group 14">
            <a:extLst>
              <a:ext uri="{FF2B5EF4-FFF2-40B4-BE49-F238E27FC236}">
                <a16:creationId xmlns:a16="http://schemas.microsoft.com/office/drawing/2014/main" id="{93AB1D27-77A5-D70E-B00E-2450EE897215}"/>
              </a:ext>
            </a:extLst>
          </p:cNvPr>
          <p:cNvGrpSpPr/>
          <p:nvPr/>
        </p:nvGrpSpPr>
        <p:grpSpPr>
          <a:xfrm>
            <a:off x="5828114" y="2669728"/>
            <a:ext cx="6010521" cy="509666"/>
            <a:chOff x="5828115" y="4126342"/>
            <a:chExt cx="6010521" cy="784802"/>
          </a:xfrm>
        </p:grpSpPr>
        <p:sp>
          <p:nvSpPr>
            <p:cNvPr id="24" name="Rectangle: Rounded Corners 29">
              <a:extLst>
                <a:ext uri="{FF2B5EF4-FFF2-40B4-BE49-F238E27FC236}">
                  <a16:creationId xmlns:a16="http://schemas.microsoft.com/office/drawing/2014/main" id="{076805A6-A2AA-628D-3F85-20AA35CA654B}"/>
                </a:ext>
              </a:extLst>
            </p:cNvPr>
            <p:cNvSpPr/>
            <p:nvPr/>
          </p:nvSpPr>
          <p:spPr>
            <a:xfrm>
              <a:off x="5828115" y="4126342"/>
              <a:ext cx="2009346" cy="784802"/>
            </a:xfrm>
            <a:prstGeom prst="homePlate">
              <a:avLst/>
            </a:prstGeom>
            <a:solidFill>
              <a:srgbClr val="E0EB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0"/>
                </a:spcAft>
              </a:pPr>
              <a:r>
                <a:rPr lang="en-US" sz="1400" dirty="0">
                  <a:solidFill>
                    <a:schemeClr val="tx1"/>
                  </a:solidFill>
                </a:rPr>
                <a:t>Wide variety of  Electric products</a:t>
              </a:r>
            </a:p>
          </p:txBody>
        </p:sp>
        <p:sp>
          <p:nvSpPr>
            <p:cNvPr id="25" name="Rectangle 24">
              <a:extLst>
                <a:ext uri="{FF2B5EF4-FFF2-40B4-BE49-F238E27FC236}">
                  <a16:creationId xmlns:a16="http://schemas.microsoft.com/office/drawing/2014/main" id="{BCD3FE33-8F4F-35B7-4D31-D2398499060A}"/>
                </a:ext>
              </a:extLst>
            </p:cNvPr>
            <p:cNvSpPr/>
            <p:nvPr/>
          </p:nvSpPr>
          <p:spPr>
            <a:xfrm>
              <a:off x="7934233" y="4126342"/>
              <a:ext cx="3904403" cy="784802"/>
            </a:xfrm>
            <a:prstGeom prst="rect">
              <a:avLst/>
            </a:prstGeom>
            <a:solidFill>
              <a:srgbClr val="E0EB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E-scooters, e-cycles, and retrofitted accessories for both personal and commercial use</a:t>
              </a:r>
            </a:p>
          </p:txBody>
        </p:sp>
      </p:grpSp>
      <p:grpSp>
        <p:nvGrpSpPr>
          <p:cNvPr id="16" name="Group 15">
            <a:extLst>
              <a:ext uri="{FF2B5EF4-FFF2-40B4-BE49-F238E27FC236}">
                <a16:creationId xmlns:a16="http://schemas.microsoft.com/office/drawing/2014/main" id="{A0ADC7B8-3AE6-7487-E25F-09AC05498170}"/>
              </a:ext>
            </a:extLst>
          </p:cNvPr>
          <p:cNvGrpSpPr/>
          <p:nvPr/>
        </p:nvGrpSpPr>
        <p:grpSpPr>
          <a:xfrm>
            <a:off x="5828114" y="3308448"/>
            <a:ext cx="6010521" cy="509666"/>
            <a:chOff x="5828115" y="5230643"/>
            <a:chExt cx="6010521" cy="784802"/>
          </a:xfrm>
        </p:grpSpPr>
        <p:sp>
          <p:nvSpPr>
            <p:cNvPr id="22" name="Rectangle 21">
              <a:extLst>
                <a:ext uri="{FF2B5EF4-FFF2-40B4-BE49-F238E27FC236}">
                  <a16:creationId xmlns:a16="http://schemas.microsoft.com/office/drawing/2014/main" id="{2F18766E-61BE-63F7-9810-A7AE7CB4998A}"/>
                </a:ext>
              </a:extLst>
            </p:cNvPr>
            <p:cNvSpPr/>
            <p:nvPr/>
          </p:nvSpPr>
          <p:spPr>
            <a:xfrm>
              <a:off x="7934233" y="5230643"/>
              <a:ext cx="3904403" cy="7848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dirty="0">
                  <a:solidFill>
                    <a:schemeClr val="tx1"/>
                  </a:solidFill>
                </a:rPr>
                <a:t>Extensive after-sales EV care experience including, finance options, service packages &amp; EV spares</a:t>
              </a:r>
            </a:p>
          </p:txBody>
        </p:sp>
        <p:sp>
          <p:nvSpPr>
            <p:cNvPr id="23" name="Rectangle: Rounded Corners 29">
              <a:extLst>
                <a:ext uri="{FF2B5EF4-FFF2-40B4-BE49-F238E27FC236}">
                  <a16:creationId xmlns:a16="http://schemas.microsoft.com/office/drawing/2014/main" id="{E71BE86F-F690-4BE0-6CBA-354B703C9AF7}"/>
                </a:ext>
              </a:extLst>
            </p:cNvPr>
            <p:cNvSpPr/>
            <p:nvPr/>
          </p:nvSpPr>
          <p:spPr>
            <a:xfrm>
              <a:off x="5828115" y="5230643"/>
              <a:ext cx="2009346" cy="784802"/>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0"/>
                </a:spcAft>
              </a:pPr>
              <a:r>
                <a:rPr lang="en-US" sz="1400" dirty="0">
                  <a:solidFill>
                    <a:schemeClr val="tx1"/>
                  </a:solidFill>
                </a:rPr>
                <a:t>After Sales  Service</a:t>
              </a:r>
            </a:p>
          </p:txBody>
        </p:sp>
      </p:grpSp>
      <p:pic>
        <p:nvPicPr>
          <p:cNvPr id="18" name="Picture 17">
            <a:extLst>
              <a:ext uri="{FF2B5EF4-FFF2-40B4-BE49-F238E27FC236}">
                <a16:creationId xmlns:a16="http://schemas.microsoft.com/office/drawing/2014/main" id="{FEB45E37-27DF-9581-FBDF-D52029E1439A}"/>
              </a:ext>
            </a:extLst>
          </p:cNvPr>
          <p:cNvPicPr>
            <a:picLocks/>
          </p:cNvPicPr>
          <p:nvPr/>
        </p:nvPicPr>
        <p:blipFill>
          <a:blip r:embed="rId11"/>
          <a:stretch>
            <a:fillRect/>
          </a:stretch>
        </p:blipFill>
        <p:spPr>
          <a:xfrm>
            <a:off x="8647917" y="4095665"/>
            <a:ext cx="2989780" cy="1980000"/>
          </a:xfrm>
          <a:prstGeom prst="rect">
            <a:avLst/>
          </a:prstGeom>
        </p:spPr>
      </p:pic>
      <p:pic>
        <p:nvPicPr>
          <p:cNvPr id="20" name="Picture 19">
            <a:extLst>
              <a:ext uri="{FF2B5EF4-FFF2-40B4-BE49-F238E27FC236}">
                <a16:creationId xmlns:a16="http://schemas.microsoft.com/office/drawing/2014/main" id="{EA896F94-E977-F522-A0D8-3BF023D226D1}"/>
              </a:ext>
            </a:extLst>
          </p:cNvPr>
          <p:cNvPicPr>
            <a:picLocks/>
          </p:cNvPicPr>
          <p:nvPr/>
        </p:nvPicPr>
        <p:blipFill>
          <a:blip r:embed="rId12"/>
          <a:stretch>
            <a:fillRect/>
          </a:stretch>
        </p:blipFill>
        <p:spPr>
          <a:xfrm>
            <a:off x="4811702" y="4081810"/>
            <a:ext cx="2989780" cy="1980000"/>
          </a:xfrm>
          <a:prstGeom prst="rect">
            <a:avLst/>
          </a:prstGeom>
        </p:spPr>
      </p:pic>
      <p:pic>
        <p:nvPicPr>
          <p:cNvPr id="3" name="Picture 2">
            <a:extLst>
              <a:ext uri="{FF2B5EF4-FFF2-40B4-BE49-F238E27FC236}">
                <a16:creationId xmlns:a16="http://schemas.microsoft.com/office/drawing/2014/main" id="{4B6398AA-9A96-82BE-C6FA-551D25552B02}"/>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975487" y="4067014"/>
            <a:ext cx="2989780" cy="1980000"/>
          </a:xfrm>
          <a:prstGeom prst="rect">
            <a:avLst/>
          </a:prstGeom>
        </p:spPr>
      </p:pic>
    </p:spTree>
    <p:extLst>
      <p:ext uri="{BB962C8B-B14F-4D97-AF65-F5344CB8AC3E}">
        <p14:creationId xmlns:p14="http://schemas.microsoft.com/office/powerpoint/2010/main" val="1537551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8">
            <a:extLst>
              <a:ext uri="{FF2B5EF4-FFF2-40B4-BE49-F238E27FC236}">
                <a16:creationId xmlns:a16="http://schemas.microsoft.com/office/drawing/2014/main" id="{CC4AD36E-4C5B-CB00-C496-D75F73C8F42A}"/>
              </a:ext>
            </a:extLst>
          </p:cNvPr>
          <p:cNvSpPr txBox="1">
            <a:spLocks/>
          </p:cNvSpPr>
          <p:nvPr/>
        </p:nvSpPr>
        <p:spPr>
          <a:xfrm>
            <a:off x="197929" y="132994"/>
            <a:ext cx="9944878" cy="784802"/>
          </a:xfrm>
          <a:prstGeom prst="rect">
            <a:avLst/>
          </a:prstGeom>
        </p:spPr>
        <p:txBody>
          <a:bodyPr anchor="ctr">
            <a:normAutofit fontScale="97500"/>
          </a:bodyPr>
          <a:lstStyle>
            <a:lvl1pPr algn="l" defTabSz="1079906" rtl="0" eaLnBrk="1" latinLnBrk="0" hangingPunct="1">
              <a:lnSpc>
                <a:spcPct val="90000"/>
              </a:lnSpc>
              <a:spcBef>
                <a:spcPct val="0"/>
              </a:spcBef>
              <a:buNone/>
              <a:defRPr sz="5196" kern="1200">
                <a:solidFill>
                  <a:schemeClr val="tx1"/>
                </a:solidFill>
                <a:latin typeface="+mj-lt"/>
                <a:ea typeface="+mj-ea"/>
                <a:cs typeface="+mj-cs"/>
              </a:defRPr>
            </a:lvl1pPr>
          </a:lstStyle>
          <a:p>
            <a:r>
              <a:rPr lang="en-US" sz="2800" b="1" dirty="0">
                <a:solidFill>
                  <a:schemeClr val="bg1"/>
                </a:solidFill>
                <a:cs typeface="Arial" panose="020B0604020202020204" pitchFamily="34" charset="0"/>
              </a:rPr>
              <a:t>Key Business Enablers: developing expertise across ecosystem</a:t>
            </a:r>
          </a:p>
        </p:txBody>
      </p:sp>
      <p:grpSp>
        <p:nvGrpSpPr>
          <p:cNvPr id="2" name="Group 1">
            <a:extLst>
              <a:ext uri="{FF2B5EF4-FFF2-40B4-BE49-F238E27FC236}">
                <a16:creationId xmlns:a16="http://schemas.microsoft.com/office/drawing/2014/main" id="{E9E09213-3B04-5BC4-FE25-CAC2BCCEC458}"/>
              </a:ext>
            </a:extLst>
          </p:cNvPr>
          <p:cNvGrpSpPr/>
          <p:nvPr/>
        </p:nvGrpSpPr>
        <p:grpSpPr>
          <a:xfrm>
            <a:off x="527104" y="1375626"/>
            <a:ext cx="11137793" cy="4291845"/>
            <a:chOff x="285275" y="1313645"/>
            <a:chExt cx="11137793" cy="4291845"/>
          </a:xfrm>
        </p:grpSpPr>
        <p:grpSp>
          <p:nvGrpSpPr>
            <p:cNvPr id="4" name="Group 3">
              <a:extLst>
                <a:ext uri="{FF2B5EF4-FFF2-40B4-BE49-F238E27FC236}">
                  <a16:creationId xmlns:a16="http://schemas.microsoft.com/office/drawing/2014/main" id="{74DDC170-213A-F6CC-FDD6-6AAA9BA5AA0E}"/>
                </a:ext>
              </a:extLst>
            </p:cNvPr>
            <p:cNvGrpSpPr/>
            <p:nvPr/>
          </p:nvGrpSpPr>
          <p:grpSpPr>
            <a:xfrm>
              <a:off x="285275" y="1313645"/>
              <a:ext cx="5220000" cy="4230289"/>
              <a:chOff x="285275" y="1313645"/>
              <a:chExt cx="5220000" cy="4230289"/>
            </a:xfrm>
          </p:grpSpPr>
          <p:sp>
            <p:nvSpPr>
              <p:cNvPr id="19" name="TextBox 18">
                <a:extLst>
                  <a:ext uri="{FF2B5EF4-FFF2-40B4-BE49-F238E27FC236}">
                    <a16:creationId xmlns:a16="http://schemas.microsoft.com/office/drawing/2014/main" id="{E8E8E077-900B-8A5D-DEB2-0C4B92B6206D}"/>
                  </a:ext>
                </a:extLst>
              </p:cNvPr>
              <p:cNvSpPr txBox="1"/>
              <p:nvPr/>
            </p:nvSpPr>
            <p:spPr>
              <a:xfrm>
                <a:off x="285275" y="3697275"/>
                <a:ext cx="5220000" cy="1846659"/>
              </a:xfrm>
              <a:prstGeom prst="rect">
                <a:avLst/>
              </a:prstGeom>
              <a:noFill/>
            </p:spPr>
            <p:txBody>
              <a:bodyPr wrap="square" rtlCol="0">
                <a:spAutoFit/>
              </a:bodyPr>
              <a:lstStyle/>
              <a:p>
                <a:pPr marL="285750" indent="-285750" algn="just">
                  <a:spcBef>
                    <a:spcPts val="1200"/>
                  </a:spcBef>
                  <a:buFont typeface="Arial" panose="020B0604020202020204" pitchFamily="34" charset="0"/>
                  <a:buChar char="•"/>
                </a:pPr>
                <a:r>
                  <a:rPr lang="en-US" sz="1400" b="1" dirty="0">
                    <a:latin typeface="Arial" panose="020B0604020202020204" pitchFamily="34" charset="0"/>
                    <a:cs typeface="Arial" panose="020B0604020202020204" pitchFamily="34" charset="0"/>
                  </a:rPr>
                  <a:t>Tech-enabled financing for electric vehicles with deep understanding of asset risk</a:t>
                </a:r>
              </a:p>
              <a:p>
                <a:pPr marL="285750" indent="-285750" algn="just">
                  <a:spcBef>
                    <a:spcPts val="1200"/>
                  </a:spcBef>
                  <a:buFont typeface="Arial" panose="020B0604020202020204" pitchFamily="34" charset="0"/>
                  <a:buChar char="•"/>
                </a:pPr>
                <a:r>
                  <a:rPr lang="en-US" sz="1400" dirty="0">
                    <a:latin typeface="Arial" panose="020B0604020202020204" pitchFamily="34" charset="0"/>
                    <a:cs typeface="Arial" panose="020B0604020202020204" pitchFamily="34" charset="0"/>
                  </a:rPr>
                  <a:t>Enabled business with 15+ banks and financial institutions</a:t>
                </a:r>
              </a:p>
              <a:p>
                <a:pPr marL="285750" indent="-285750" algn="just">
                  <a:spcBef>
                    <a:spcPts val="1200"/>
                  </a:spcBef>
                  <a:buFont typeface="Arial" panose="020B0604020202020204" pitchFamily="34" charset="0"/>
                  <a:buChar char="•"/>
                </a:pPr>
                <a:r>
                  <a:rPr lang="en-US" sz="1400" dirty="0">
                    <a:latin typeface="Arial" panose="020B0604020202020204" pitchFamily="34" charset="0"/>
                    <a:cs typeface="Arial" panose="020B0604020202020204" pitchFamily="34" charset="0"/>
                  </a:rPr>
                  <a:t>Strong EV financing network in tier-II, tier-III and tier-IV cities apart from metros with financing for both e2W &amp; e3W</a:t>
                </a:r>
              </a:p>
              <a:p>
                <a:pPr marL="285750" indent="-285750" algn="just">
                  <a:spcBef>
                    <a:spcPts val="1200"/>
                  </a:spcBef>
                  <a:buFont typeface="Arial" panose="020B0604020202020204" pitchFamily="34" charset="0"/>
                  <a:buChar char="•"/>
                </a:pPr>
                <a:r>
                  <a:rPr lang="en-US" sz="1400" dirty="0">
                    <a:latin typeface="Arial" panose="020B0604020202020204" pitchFamily="34" charset="0"/>
                    <a:cs typeface="Arial" panose="020B0604020202020204" pitchFamily="34" charset="0"/>
                  </a:rPr>
                  <a:t>Finance penetration of e-mobility at 30% in Q2 FY23</a:t>
                </a:r>
                <a:endParaRPr lang="en-US" sz="1400" dirty="0"/>
              </a:p>
            </p:txBody>
          </p:sp>
          <p:grpSp>
            <p:nvGrpSpPr>
              <p:cNvPr id="20" name="Group 19">
                <a:extLst>
                  <a:ext uri="{FF2B5EF4-FFF2-40B4-BE49-F238E27FC236}">
                    <a16:creationId xmlns:a16="http://schemas.microsoft.com/office/drawing/2014/main" id="{E7AC3EC6-ABED-538A-CD31-B2FCF8D744DA}"/>
                  </a:ext>
                </a:extLst>
              </p:cNvPr>
              <p:cNvGrpSpPr/>
              <p:nvPr/>
            </p:nvGrpSpPr>
            <p:grpSpPr>
              <a:xfrm>
                <a:off x="1074426" y="1313645"/>
                <a:ext cx="3641699" cy="634820"/>
                <a:chOff x="1036230" y="1394161"/>
                <a:chExt cx="3518166" cy="540328"/>
              </a:xfrm>
            </p:grpSpPr>
            <p:sp>
              <p:nvSpPr>
                <p:cNvPr id="23" name="Rectangle: Rounded Corners 22">
                  <a:extLst>
                    <a:ext uri="{FF2B5EF4-FFF2-40B4-BE49-F238E27FC236}">
                      <a16:creationId xmlns:a16="http://schemas.microsoft.com/office/drawing/2014/main" id="{6AFFD7A5-AC6F-5869-CD7C-8E95FB7BE30B}"/>
                    </a:ext>
                  </a:extLst>
                </p:cNvPr>
                <p:cNvSpPr/>
                <p:nvPr/>
              </p:nvSpPr>
              <p:spPr>
                <a:xfrm>
                  <a:off x="1036230" y="1394161"/>
                  <a:ext cx="3518166" cy="5403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ctr" latinLnBrk="0" hangingPunct="1">
                    <a:lnSpc>
                      <a:spcPts val="2160"/>
                    </a:lnSpc>
                    <a:spcBef>
                      <a:spcPts val="0"/>
                    </a:spcBef>
                    <a:spcAft>
                      <a:spcPts val="600"/>
                    </a:spcAft>
                  </a:pPr>
                  <a:endParaRPr lang="en-US" sz="1800" b="1" i="0" u="sng" strike="noStrike" dirty="0">
                    <a:solidFill>
                      <a:schemeClr val="tx1"/>
                    </a:solidFill>
                    <a:effectLst/>
                    <a:cs typeface="Arial" panose="020B0604020202020204" pitchFamily="34" charset="0"/>
                  </a:endParaRPr>
                </a:p>
              </p:txBody>
            </p:sp>
            <p:pic>
              <p:nvPicPr>
                <p:cNvPr id="24" name="Picture 23">
                  <a:extLst>
                    <a:ext uri="{FF2B5EF4-FFF2-40B4-BE49-F238E27FC236}">
                      <a16:creationId xmlns:a16="http://schemas.microsoft.com/office/drawing/2014/main" id="{7DB494BD-66F7-06C6-43A7-88C2CB0B6A15}"/>
                    </a:ext>
                  </a:extLst>
                </p:cNvPr>
                <p:cNvPicPr>
                  <a:picLocks noChangeAspect="1"/>
                </p:cNvPicPr>
                <p:nvPr/>
              </p:nvPicPr>
              <p:blipFill>
                <a:blip r:embed="rId2"/>
                <a:stretch>
                  <a:fillRect/>
                </a:stretch>
              </p:blipFill>
              <p:spPr>
                <a:xfrm>
                  <a:off x="1918891" y="1426167"/>
                  <a:ext cx="1752845" cy="476316"/>
                </a:xfrm>
                <a:prstGeom prst="rect">
                  <a:avLst/>
                </a:prstGeom>
              </p:spPr>
            </p:pic>
          </p:grpSp>
          <p:pic>
            <p:nvPicPr>
              <p:cNvPr id="21" name="Picture 20">
                <a:extLst>
                  <a:ext uri="{FF2B5EF4-FFF2-40B4-BE49-F238E27FC236}">
                    <a16:creationId xmlns:a16="http://schemas.microsoft.com/office/drawing/2014/main" id="{4C6DA10B-CBA9-D134-C759-45DA24455860}"/>
                  </a:ext>
                </a:extLst>
              </p:cNvPr>
              <p:cNvPicPr>
                <a:picLocks noChangeAspect="1"/>
              </p:cNvPicPr>
              <p:nvPr/>
            </p:nvPicPr>
            <p:blipFill>
              <a:blip r:embed="rId3"/>
              <a:stretch>
                <a:fillRect/>
              </a:stretch>
            </p:blipFill>
            <p:spPr>
              <a:xfrm>
                <a:off x="1866432" y="2289812"/>
                <a:ext cx="2057687" cy="1228896"/>
              </a:xfrm>
              <a:prstGeom prst="rect">
                <a:avLst/>
              </a:prstGeom>
            </p:spPr>
          </p:pic>
        </p:grpSp>
        <p:grpSp>
          <p:nvGrpSpPr>
            <p:cNvPr id="9" name="Group 8">
              <a:extLst>
                <a:ext uri="{FF2B5EF4-FFF2-40B4-BE49-F238E27FC236}">
                  <a16:creationId xmlns:a16="http://schemas.microsoft.com/office/drawing/2014/main" id="{1D472958-C613-23CB-C386-F38B386145FB}"/>
                </a:ext>
              </a:extLst>
            </p:cNvPr>
            <p:cNvGrpSpPr/>
            <p:nvPr/>
          </p:nvGrpSpPr>
          <p:grpSpPr>
            <a:xfrm>
              <a:off x="6203068" y="1313645"/>
              <a:ext cx="5220000" cy="4291845"/>
              <a:chOff x="6203068" y="1313645"/>
              <a:chExt cx="5220000" cy="4291845"/>
            </a:xfrm>
          </p:grpSpPr>
          <p:sp>
            <p:nvSpPr>
              <p:cNvPr id="11" name="TextBox 10">
                <a:extLst>
                  <a:ext uri="{FF2B5EF4-FFF2-40B4-BE49-F238E27FC236}">
                    <a16:creationId xmlns:a16="http://schemas.microsoft.com/office/drawing/2014/main" id="{454E6D56-0410-E787-7455-73FD35C02A2E}"/>
                  </a:ext>
                </a:extLst>
              </p:cNvPr>
              <p:cNvSpPr txBox="1"/>
              <p:nvPr/>
            </p:nvSpPr>
            <p:spPr>
              <a:xfrm>
                <a:off x="6203068" y="3697275"/>
                <a:ext cx="5220000" cy="1908215"/>
              </a:xfrm>
              <a:prstGeom prst="rect">
                <a:avLst/>
              </a:prstGeom>
              <a:noFill/>
            </p:spPr>
            <p:txBody>
              <a:bodyPr wrap="square" rtlCol="0">
                <a:spAutoFit/>
              </a:bodyPr>
              <a:lstStyle/>
              <a:p>
                <a:pPr marL="285750" indent="-285750" algn="l" rtl="0" eaLnBrk="1" fontAlgn="ctr" latinLnBrk="0" hangingPunct="1">
                  <a:spcBef>
                    <a:spcPts val="1200"/>
                  </a:spcBef>
                  <a:buFont typeface="Arial" panose="020B0604020202020204" pitchFamily="34" charset="0"/>
                  <a:buChar char="•"/>
                </a:pPr>
                <a:r>
                  <a:rPr lang="en-US" sz="1400" b="1" dirty="0">
                    <a:latin typeface="Arial" panose="020B0604020202020204" pitchFamily="34" charset="0"/>
                    <a:cs typeface="Arial" panose="020B0604020202020204" pitchFamily="34" charset="0"/>
                  </a:rPr>
                  <a:t>Aspires to be a technology convergence catalyser for the company’s products, looping back cutting-edge technology and solutions from around the world</a:t>
                </a:r>
              </a:p>
              <a:p>
                <a:pPr marL="285750" indent="-285750" algn="l" rtl="0" eaLnBrk="1" fontAlgn="ctr" latinLnBrk="0" hangingPunct="1">
                  <a:spcBef>
                    <a:spcPts val="1200"/>
                  </a:spcBef>
                  <a:buFont typeface="Arial" panose="020B0604020202020204" pitchFamily="34" charset="0"/>
                  <a:buChar char="•"/>
                </a:pPr>
                <a:r>
                  <a:rPr lang="en-US" sz="1400" dirty="0">
                    <a:latin typeface="Arial" panose="020B0604020202020204" pitchFamily="34" charset="0"/>
                    <a:cs typeface="Arial" panose="020B0604020202020204" pitchFamily="34" charset="0"/>
                  </a:rPr>
                  <a:t>Dynamic and technology driven global engineering services &amp; solutions company</a:t>
                </a:r>
              </a:p>
              <a:p>
                <a:pPr marL="285750" indent="-285750" algn="l" rtl="0" eaLnBrk="1" fontAlgn="ctr" latinLnBrk="0" hangingPunct="1">
                  <a:spcBef>
                    <a:spcPts val="1200"/>
                  </a:spcBef>
                  <a:buFont typeface="Arial" panose="020B0604020202020204" pitchFamily="34" charset="0"/>
                  <a:buChar char="•"/>
                </a:pPr>
                <a:r>
                  <a:rPr lang="en-US" sz="1400" dirty="0">
                    <a:latin typeface="Arial" panose="020B0604020202020204" pitchFamily="34" charset="0"/>
                    <a:cs typeface="Arial" panose="020B0604020202020204" pitchFamily="34" charset="0"/>
                  </a:rPr>
                  <a:t>Proven expertise and credibility in the automotive product engineering life cycle</a:t>
                </a:r>
                <a:endParaRPr lang="en-US" sz="1400" i="0" u="none" strike="noStrike" dirty="0">
                  <a:solidFill>
                    <a:schemeClr val="tx1"/>
                  </a:solidFill>
                  <a:effectLst/>
                  <a:cs typeface="Arial" panose="020B0604020202020204" pitchFamily="34" charset="0"/>
                </a:endParaRPr>
              </a:p>
            </p:txBody>
          </p:sp>
          <p:grpSp>
            <p:nvGrpSpPr>
              <p:cNvPr id="14" name="Group 13">
                <a:extLst>
                  <a:ext uri="{FF2B5EF4-FFF2-40B4-BE49-F238E27FC236}">
                    <a16:creationId xmlns:a16="http://schemas.microsoft.com/office/drawing/2014/main" id="{EBF75E55-22EA-7970-AC9B-563FD4C751CF}"/>
                  </a:ext>
                </a:extLst>
              </p:cNvPr>
              <p:cNvGrpSpPr/>
              <p:nvPr/>
            </p:nvGrpSpPr>
            <p:grpSpPr>
              <a:xfrm>
                <a:off x="7053985" y="1313645"/>
                <a:ext cx="3518166" cy="634820"/>
                <a:chOff x="6641053" y="1123997"/>
                <a:chExt cx="3518166" cy="540328"/>
              </a:xfrm>
            </p:grpSpPr>
            <p:pic>
              <p:nvPicPr>
                <p:cNvPr id="17" name="Picture 16">
                  <a:extLst>
                    <a:ext uri="{FF2B5EF4-FFF2-40B4-BE49-F238E27FC236}">
                      <a16:creationId xmlns:a16="http://schemas.microsoft.com/office/drawing/2014/main" id="{D509AA5A-33B2-218F-92E8-8C4F918A0BE5}"/>
                    </a:ext>
                  </a:extLst>
                </p:cNvPr>
                <p:cNvPicPr>
                  <a:picLocks noChangeAspect="1"/>
                </p:cNvPicPr>
                <p:nvPr/>
              </p:nvPicPr>
              <p:blipFill>
                <a:blip r:embed="rId4"/>
                <a:stretch>
                  <a:fillRect/>
                </a:stretch>
              </p:blipFill>
              <p:spPr>
                <a:xfrm>
                  <a:off x="7089512" y="1123997"/>
                  <a:ext cx="2578839" cy="540328"/>
                </a:xfrm>
                <a:prstGeom prst="rect">
                  <a:avLst/>
                </a:prstGeom>
              </p:spPr>
            </p:pic>
            <p:sp>
              <p:nvSpPr>
                <p:cNvPr id="18" name="Rectangle: Rounded Corners 17">
                  <a:extLst>
                    <a:ext uri="{FF2B5EF4-FFF2-40B4-BE49-F238E27FC236}">
                      <a16:creationId xmlns:a16="http://schemas.microsoft.com/office/drawing/2014/main" id="{41FC4092-C3F1-6034-BB50-AD7E96691D2A}"/>
                    </a:ext>
                  </a:extLst>
                </p:cNvPr>
                <p:cNvSpPr/>
                <p:nvPr/>
              </p:nvSpPr>
              <p:spPr>
                <a:xfrm>
                  <a:off x="6641053" y="1123997"/>
                  <a:ext cx="3518166" cy="5403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ctr" latinLnBrk="0" hangingPunct="1">
                    <a:lnSpc>
                      <a:spcPts val="2160"/>
                    </a:lnSpc>
                    <a:spcBef>
                      <a:spcPts val="0"/>
                    </a:spcBef>
                    <a:spcAft>
                      <a:spcPts val="600"/>
                    </a:spcAft>
                  </a:pPr>
                  <a:endParaRPr lang="en-US" sz="1800" b="1" i="0" u="sng" strike="noStrike" dirty="0">
                    <a:solidFill>
                      <a:schemeClr val="tx1"/>
                    </a:solidFill>
                    <a:effectLst/>
                    <a:cs typeface="Arial" panose="020B0604020202020204" pitchFamily="34" charset="0"/>
                  </a:endParaRPr>
                </a:p>
              </p:txBody>
            </p:sp>
          </p:grpSp>
          <p:pic>
            <p:nvPicPr>
              <p:cNvPr id="16" name="Picture 15">
                <a:extLst>
                  <a:ext uri="{FF2B5EF4-FFF2-40B4-BE49-F238E27FC236}">
                    <a16:creationId xmlns:a16="http://schemas.microsoft.com/office/drawing/2014/main" id="{AC87C04B-E755-0132-714B-6F2527D4D814}"/>
                  </a:ext>
                </a:extLst>
              </p:cNvPr>
              <p:cNvPicPr>
                <a:picLocks noChangeAspect="1"/>
              </p:cNvPicPr>
              <p:nvPr/>
            </p:nvPicPr>
            <p:blipFill>
              <a:blip r:embed="rId5"/>
              <a:stretch>
                <a:fillRect/>
              </a:stretch>
            </p:blipFill>
            <p:spPr>
              <a:xfrm>
                <a:off x="7964765" y="2147621"/>
                <a:ext cx="1696607" cy="1406943"/>
              </a:xfrm>
              <a:prstGeom prst="rect">
                <a:avLst/>
              </a:prstGeom>
            </p:spPr>
          </p:pic>
        </p:grpSp>
      </p:grpSp>
    </p:spTree>
    <p:extLst>
      <p:ext uri="{BB962C8B-B14F-4D97-AF65-F5344CB8AC3E}">
        <p14:creationId xmlns:p14="http://schemas.microsoft.com/office/powerpoint/2010/main" val="3517307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a:extLst>
              <a:ext uri="{FF2B5EF4-FFF2-40B4-BE49-F238E27FC236}">
                <a16:creationId xmlns:a16="http://schemas.microsoft.com/office/drawing/2014/main" id="{6BCA8B0B-03C9-4198-920A-1FB539EFF3E5}"/>
              </a:ext>
            </a:extLst>
          </p:cNvPr>
          <p:cNvSpPr txBox="1">
            <a:spLocks/>
          </p:cNvSpPr>
          <p:nvPr/>
        </p:nvSpPr>
        <p:spPr>
          <a:xfrm>
            <a:off x="197929" y="132994"/>
            <a:ext cx="9944878" cy="784802"/>
          </a:xfrm>
          <a:prstGeom prst="rect">
            <a:avLst/>
          </a:prstGeom>
        </p:spPr>
        <p:txBody>
          <a:bodyPr anchor="ctr">
            <a:normAutofit fontScale="97500"/>
          </a:bodyPr>
          <a:lstStyle>
            <a:lvl1pPr algn="l" defTabSz="1079906" rtl="0" eaLnBrk="1" latinLnBrk="0" hangingPunct="1">
              <a:lnSpc>
                <a:spcPct val="90000"/>
              </a:lnSpc>
              <a:spcBef>
                <a:spcPct val="0"/>
              </a:spcBef>
              <a:buNone/>
              <a:defRPr sz="5196" kern="1200">
                <a:solidFill>
                  <a:schemeClr val="tx1"/>
                </a:solidFill>
                <a:latin typeface="+mj-lt"/>
                <a:ea typeface="+mj-ea"/>
                <a:cs typeface="+mj-cs"/>
              </a:defRPr>
            </a:lvl1pPr>
          </a:lstStyle>
          <a:p>
            <a:r>
              <a:rPr lang="en-US" sz="2800" b="1" dirty="0">
                <a:solidFill>
                  <a:schemeClr val="bg1"/>
                </a:solidFill>
                <a:cs typeface="Arial" panose="020B0604020202020204" pitchFamily="34" charset="0"/>
              </a:rPr>
              <a:t>Making India a global EV destination</a:t>
            </a:r>
          </a:p>
        </p:txBody>
      </p:sp>
      <p:grpSp>
        <p:nvGrpSpPr>
          <p:cNvPr id="29" name="Group 28">
            <a:extLst>
              <a:ext uri="{FF2B5EF4-FFF2-40B4-BE49-F238E27FC236}">
                <a16:creationId xmlns:a16="http://schemas.microsoft.com/office/drawing/2014/main" id="{67EC49B6-5649-764F-845C-E843B523E4A4}"/>
              </a:ext>
            </a:extLst>
          </p:cNvPr>
          <p:cNvGrpSpPr/>
          <p:nvPr/>
        </p:nvGrpSpPr>
        <p:grpSpPr>
          <a:xfrm>
            <a:off x="6951478" y="3214275"/>
            <a:ext cx="5340533" cy="1200329"/>
            <a:chOff x="6851466" y="3163786"/>
            <a:chExt cx="5340533" cy="1200329"/>
          </a:xfrm>
        </p:grpSpPr>
        <p:sp>
          <p:nvSpPr>
            <p:cNvPr id="31" name="TextBox 30">
              <a:extLst>
                <a:ext uri="{FF2B5EF4-FFF2-40B4-BE49-F238E27FC236}">
                  <a16:creationId xmlns:a16="http://schemas.microsoft.com/office/drawing/2014/main" id="{7206C2F0-7948-BF81-A4C8-C179B109B5D3}"/>
                </a:ext>
              </a:extLst>
            </p:cNvPr>
            <p:cNvSpPr txBox="1"/>
            <p:nvPr/>
          </p:nvSpPr>
          <p:spPr>
            <a:xfrm>
              <a:off x="7482552" y="3163786"/>
              <a:ext cx="4709447" cy="1200329"/>
            </a:xfrm>
            <a:prstGeom prst="rect">
              <a:avLst/>
            </a:prstGeom>
            <a:noFill/>
          </p:spPr>
          <p:txBody>
            <a:bodyPr wrap="square" rtlCol="0">
              <a:spAutoFit/>
            </a:bodyPr>
            <a:lstStyle/>
            <a:p>
              <a:r>
                <a:rPr lang="en-US" dirty="0"/>
                <a:t>With a capacity of </a:t>
              </a:r>
              <a:r>
                <a:rPr lang="en-US" b="1" dirty="0"/>
                <a:t>240,000 units p.a. </a:t>
              </a:r>
              <a:r>
                <a:rPr lang="en-US" dirty="0"/>
                <a:t> Ranipet plant is well-equipped to cater to the growing demand. Capacity will  be gradually ramped-up to 1 million units</a:t>
              </a:r>
            </a:p>
          </p:txBody>
        </p:sp>
        <p:pic>
          <p:nvPicPr>
            <p:cNvPr id="32" name="Picture 31">
              <a:extLst>
                <a:ext uri="{FF2B5EF4-FFF2-40B4-BE49-F238E27FC236}">
                  <a16:creationId xmlns:a16="http://schemas.microsoft.com/office/drawing/2014/main" id="{DF4FBBBB-E246-0E6F-0B7E-2B00198DE2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1466" y="3457950"/>
              <a:ext cx="612000" cy="612000"/>
            </a:xfrm>
            <a:prstGeom prst="rect">
              <a:avLst/>
            </a:prstGeom>
          </p:spPr>
        </p:pic>
      </p:grpSp>
      <p:grpSp>
        <p:nvGrpSpPr>
          <p:cNvPr id="33" name="Group 32">
            <a:extLst>
              <a:ext uri="{FF2B5EF4-FFF2-40B4-BE49-F238E27FC236}">
                <a16:creationId xmlns:a16="http://schemas.microsoft.com/office/drawing/2014/main" id="{B4527F14-CF07-710E-68E8-F5D4EAD35749}"/>
              </a:ext>
            </a:extLst>
          </p:cNvPr>
          <p:cNvGrpSpPr/>
          <p:nvPr/>
        </p:nvGrpSpPr>
        <p:grpSpPr>
          <a:xfrm>
            <a:off x="6379357" y="4684064"/>
            <a:ext cx="5812643" cy="691979"/>
            <a:chOff x="6379357" y="4684064"/>
            <a:chExt cx="5812643" cy="691979"/>
          </a:xfrm>
        </p:grpSpPr>
        <p:sp>
          <p:nvSpPr>
            <p:cNvPr id="34" name="TextBox 33">
              <a:extLst>
                <a:ext uri="{FF2B5EF4-FFF2-40B4-BE49-F238E27FC236}">
                  <a16:creationId xmlns:a16="http://schemas.microsoft.com/office/drawing/2014/main" id="{5CBABB8D-F71E-17AD-7D95-BF7C4E581E4F}"/>
                </a:ext>
              </a:extLst>
            </p:cNvPr>
            <p:cNvSpPr txBox="1"/>
            <p:nvPr/>
          </p:nvSpPr>
          <p:spPr>
            <a:xfrm>
              <a:off x="6971211" y="4729712"/>
              <a:ext cx="5220789" cy="646331"/>
            </a:xfrm>
            <a:prstGeom prst="rect">
              <a:avLst/>
            </a:prstGeom>
            <a:noFill/>
          </p:spPr>
          <p:txBody>
            <a:bodyPr wrap="square" rtlCol="0">
              <a:spAutoFit/>
            </a:bodyPr>
            <a:lstStyle/>
            <a:p>
              <a:r>
                <a:rPr lang="en-US" dirty="0"/>
                <a:t>Aiming at diversity and gender inclusion, Greaves is at its forefront with </a:t>
              </a:r>
              <a:r>
                <a:rPr lang="en-US" b="1" dirty="0"/>
                <a:t>70% women workforce </a:t>
              </a:r>
              <a:r>
                <a:rPr lang="en-US" dirty="0"/>
                <a:t>at Ranipet</a:t>
              </a:r>
            </a:p>
          </p:txBody>
        </p:sp>
        <p:pic>
          <p:nvPicPr>
            <p:cNvPr id="35" name="Picture 34">
              <a:extLst>
                <a:ext uri="{FF2B5EF4-FFF2-40B4-BE49-F238E27FC236}">
                  <a16:creationId xmlns:a16="http://schemas.microsoft.com/office/drawing/2014/main" id="{9C85EC04-5454-FFDC-DB0E-9571C25F83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9357" y="4684064"/>
              <a:ext cx="612000" cy="612000"/>
            </a:xfrm>
            <a:prstGeom prst="rect">
              <a:avLst/>
            </a:prstGeom>
          </p:spPr>
        </p:pic>
      </p:grpSp>
      <p:grpSp>
        <p:nvGrpSpPr>
          <p:cNvPr id="36" name="Group 35">
            <a:extLst>
              <a:ext uri="{FF2B5EF4-FFF2-40B4-BE49-F238E27FC236}">
                <a16:creationId xmlns:a16="http://schemas.microsoft.com/office/drawing/2014/main" id="{EF8E56A0-B627-80BD-C794-D38CE5963572}"/>
              </a:ext>
            </a:extLst>
          </p:cNvPr>
          <p:cNvGrpSpPr/>
          <p:nvPr/>
        </p:nvGrpSpPr>
        <p:grpSpPr>
          <a:xfrm>
            <a:off x="5490545" y="5565523"/>
            <a:ext cx="6756206" cy="646331"/>
            <a:chOff x="5098612" y="4979822"/>
            <a:chExt cx="7331455" cy="646331"/>
          </a:xfrm>
        </p:grpSpPr>
        <p:sp>
          <p:nvSpPr>
            <p:cNvPr id="37" name="TextBox 36">
              <a:extLst>
                <a:ext uri="{FF2B5EF4-FFF2-40B4-BE49-F238E27FC236}">
                  <a16:creationId xmlns:a16="http://schemas.microsoft.com/office/drawing/2014/main" id="{9B63321A-3D56-7C8F-2EF5-D70255147690}"/>
                </a:ext>
              </a:extLst>
            </p:cNvPr>
            <p:cNvSpPr txBox="1"/>
            <p:nvPr/>
          </p:nvSpPr>
          <p:spPr>
            <a:xfrm>
              <a:off x="5710612" y="4979822"/>
              <a:ext cx="6719455" cy="646331"/>
            </a:xfrm>
            <a:prstGeom prst="rect">
              <a:avLst/>
            </a:prstGeom>
            <a:noFill/>
          </p:spPr>
          <p:txBody>
            <a:bodyPr wrap="square" rtlCol="0">
              <a:spAutoFit/>
            </a:bodyPr>
            <a:lstStyle/>
            <a:p>
              <a:r>
                <a:rPr lang="en-US" dirty="0"/>
                <a:t>Supports flagship initiatives of the Government of India, such as </a:t>
              </a:r>
              <a:r>
                <a:rPr lang="en-US" b="1" dirty="0"/>
                <a:t>‘Make in India’ </a:t>
              </a:r>
              <a:r>
                <a:rPr lang="en-US" dirty="0"/>
                <a:t>and </a:t>
              </a:r>
              <a:r>
                <a:rPr lang="en-US" b="1" dirty="0"/>
                <a:t>‘Atmanirbhar Bharat’</a:t>
              </a:r>
            </a:p>
          </p:txBody>
        </p:sp>
        <p:pic>
          <p:nvPicPr>
            <p:cNvPr id="38" name="Picture 37">
              <a:extLst>
                <a:ext uri="{FF2B5EF4-FFF2-40B4-BE49-F238E27FC236}">
                  <a16:creationId xmlns:a16="http://schemas.microsoft.com/office/drawing/2014/main" id="{28418B04-B06F-7853-253A-6662822615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98612" y="4996987"/>
              <a:ext cx="612000" cy="612000"/>
            </a:xfrm>
            <a:prstGeom prst="rect">
              <a:avLst/>
            </a:prstGeom>
          </p:spPr>
        </p:pic>
      </p:grpSp>
      <p:pic>
        <p:nvPicPr>
          <p:cNvPr id="39" name="Picture 38" descr="A group of motorcycles parked outside a building&#10;&#10;Description automatically generated with medium confidence">
            <a:extLst>
              <a:ext uri="{FF2B5EF4-FFF2-40B4-BE49-F238E27FC236}">
                <a16:creationId xmlns:a16="http://schemas.microsoft.com/office/drawing/2014/main" id="{B7436CB5-9242-4E0D-A715-514EF488D298}"/>
              </a:ext>
            </a:extLst>
          </p:cNvPr>
          <p:cNvPicPr>
            <a:picLocks noChangeAspect="1"/>
          </p:cNvPicPr>
          <p:nvPr/>
        </p:nvPicPr>
        <p:blipFill rotWithShape="1">
          <a:blip r:embed="rId5">
            <a:extLst>
              <a:ext uri="{28A0092B-C50C-407E-A947-70E740481C1C}">
                <a14:useLocalDpi xmlns:a14="http://schemas.microsoft.com/office/drawing/2010/main" val="0"/>
              </a:ext>
            </a:extLst>
          </a:blip>
          <a:srcRect l="24720" r="29162"/>
          <a:stretch/>
        </p:blipFill>
        <p:spPr>
          <a:xfrm>
            <a:off x="0" y="1046904"/>
            <a:ext cx="7028495" cy="5391996"/>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grpSp>
        <p:nvGrpSpPr>
          <p:cNvPr id="40" name="Group 39">
            <a:extLst>
              <a:ext uri="{FF2B5EF4-FFF2-40B4-BE49-F238E27FC236}">
                <a16:creationId xmlns:a16="http://schemas.microsoft.com/office/drawing/2014/main" id="{12FF28BB-6347-A22F-B73E-77469C9A21BD}"/>
              </a:ext>
            </a:extLst>
          </p:cNvPr>
          <p:cNvGrpSpPr/>
          <p:nvPr/>
        </p:nvGrpSpPr>
        <p:grpSpPr>
          <a:xfrm>
            <a:off x="7286167" y="1198027"/>
            <a:ext cx="4905834" cy="830997"/>
            <a:chOff x="7286167" y="1198027"/>
            <a:chExt cx="4905834" cy="830997"/>
          </a:xfrm>
        </p:grpSpPr>
        <p:sp>
          <p:nvSpPr>
            <p:cNvPr id="41" name="TextBox 40">
              <a:extLst>
                <a:ext uri="{FF2B5EF4-FFF2-40B4-BE49-F238E27FC236}">
                  <a16:creationId xmlns:a16="http://schemas.microsoft.com/office/drawing/2014/main" id="{3B5EA79E-EE00-C655-3B38-D6F94ED5D08A}"/>
                </a:ext>
              </a:extLst>
            </p:cNvPr>
            <p:cNvSpPr txBox="1"/>
            <p:nvPr/>
          </p:nvSpPr>
          <p:spPr>
            <a:xfrm>
              <a:off x="7878021" y="1198027"/>
              <a:ext cx="4313980" cy="830997"/>
            </a:xfrm>
            <a:prstGeom prst="rect">
              <a:avLst/>
            </a:prstGeom>
            <a:noFill/>
          </p:spPr>
          <p:txBody>
            <a:bodyPr wrap="square" rtlCol="0">
              <a:spAutoFit/>
            </a:bodyPr>
            <a:lstStyle/>
            <a:p>
              <a:r>
                <a:rPr lang="en-US" dirty="0"/>
                <a:t>Rolled out </a:t>
              </a:r>
              <a:r>
                <a:rPr lang="en-US" b="1" dirty="0"/>
                <a:t>more than 90k</a:t>
              </a:r>
              <a:r>
                <a:rPr lang="en-US" dirty="0"/>
                <a:t> E2W from its production facility in </a:t>
              </a:r>
              <a:r>
                <a:rPr lang="en-US" b="1" dirty="0"/>
                <a:t>Ranipet.</a:t>
              </a:r>
            </a:p>
            <a:p>
              <a:r>
                <a:rPr lang="en-US" sz="1200" dirty="0"/>
                <a:t>The facility was inaugurated in November 2021</a:t>
              </a:r>
              <a:endParaRPr lang="en-US" dirty="0"/>
            </a:p>
          </p:txBody>
        </p:sp>
        <p:pic>
          <p:nvPicPr>
            <p:cNvPr id="42" name="Picture 41">
              <a:extLst>
                <a:ext uri="{FF2B5EF4-FFF2-40B4-BE49-F238E27FC236}">
                  <a16:creationId xmlns:a16="http://schemas.microsoft.com/office/drawing/2014/main" id="{DE58021E-CEA8-CB56-F8F7-0903DA015DB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86167" y="1307525"/>
              <a:ext cx="612000" cy="612000"/>
            </a:xfrm>
            <a:prstGeom prst="rect">
              <a:avLst/>
            </a:prstGeom>
          </p:spPr>
        </p:pic>
      </p:grpSp>
      <p:grpSp>
        <p:nvGrpSpPr>
          <p:cNvPr id="43" name="Group 42">
            <a:extLst>
              <a:ext uri="{FF2B5EF4-FFF2-40B4-BE49-F238E27FC236}">
                <a16:creationId xmlns:a16="http://schemas.microsoft.com/office/drawing/2014/main" id="{5CE901FB-E959-94B2-7622-48C9B3C54BFB}"/>
              </a:ext>
            </a:extLst>
          </p:cNvPr>
          <p:cNvGrpSpPr/>
          <p:nvPr/>
        </p:nvGrpSpPr>
        <p:grpSpPr>
          <a:xfrm>
            <a:off x="7154818" y="2298484"/>
            <a:ext cx="5037182" cy="646331"/>
            <a:chOff x="7154818" y="2325217"/>
            <a:chExt cx="5037182" cy="646331"/>
          </a:xfrm>
        </p:grpSpPr>
        <p:sp>
          <p:nvSpPr>
            <p:cNvPr id="44" name="TextBox 43">
              <a:extLst>
                <a:ext uri="{FF2B5EF4-FFF2-40B4-BE49-F238E27FC236}">
                  <a16:creationId xmlns:a16="http://schemas.microsoft.com/office/drawing/2014/main" id="{9CC25F8B-2C0D-4407-5241-F861EC0496FC}"/>
                </a:ext>
              </a:extLst>
            </p:cNvPr>
            <p:cNvSpPr txBox="1"/>
            <p:nvPr/>
          </p:nvSpPr>
          <p:spPr>
            <a:xfrm>
              <a:off x="7812705" y="2325217"/>
              <a:ext cx="4379295" cy="646331"/>
            </a:xfrm>
            <a:prstGeom prst="rect">
              <a:avLst/>
            </a:prstGeom>
            <a:noFill/>
          </p:spPr>
          <p:txBody>
            <a:bodyPr wrap="square" rtlCol="0">
              <a:spAutoFit/>
            </a:bodyPr>
            <a:lstStyle/>
            <a:p>
              <a:r>
                <a:rPr lang="en-US" dirty="0"/>
                <a:t>The Capital Infusion from </a:t>
              </a:r>
              <a:r>
                <a:rPr lang="en-US" dirty="0">
                  <a:solidFill>
                    <a:schemeClr val="tx1"/>
                  </a:solidFill>
                </a:rPr>
                <a:t>Abdul Latif Jameel</a:t>
              </a:r>
              <a:r>
                <a:rPr lang="en-US" dirty="0"/>
                <a:t> Group will further boost the capex projects</a:t>
              </a:r>
            </a:p>
          </p:txBody>
        </p:sp>
        <p:pic>
          <p:nvPicPr>
            <p:cNvPr id="45" name="Picture 44">
              <a:extLst>
                <a:ext uri="{FF2B5EF4-FFF2-40B4-BE49-F238E27FC236}">
                  <a16:creationId xmlns:a16="http://schemas.microsoft.com/office/drawing/2014/main" id="{D4FAD134-2AB8-2948-A211-CE6E7EBF24D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54818" y="2342382"/>
              <a:ext cx="612000" cy="612000"/>
            </a:xfrm>
            <a:prstGeom prst="rect">
              <a:avLst/>
            </a:prstGeom>
          </p:spPr>
        </p:pic>
      </p:grpSp>
    </p:spTree>
    <p:extLst>
      <p:ext uri="{BB962C8B-B14F-4D97-AF65-F5344CB8AC3E}">
        <p14:creationId xmlns:p14="http://schemas.microsoft.com/office/powerpoint/2010/main" val="26471448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2422941-0881-44d6-bb07-bc6663103d97">
      <Terms xmlns="http://schemas.microsoft.com/office/infopath/2007/PartnerControls"/>
    </lcf76f155ced4ddcb4097134ff3c332f>
    <TaxCatchAll xmlns="838afb97-f7f9-44f5-9ee6-9dcf1d7ae8a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639BA7885AA441A36F53259FFDCF5D" ma:contentTypeVersion="16" ma:contentTypeDescription="Create a new document." ma:contentTypeScope="" ma:versionID="ffd09e5212431194cea521e24c1d22ba">
  <xsd:schema xmlns:xsd="http://www.w3.org/2001/XMLSchema" xmlns:xs="http://www.w3.org/2001/XMLSchema" xmlns:p="http://schemas.microsoft.com/office/2006/metadata/properties" xmlns:ns2="a2422941-0881-44d6-bb07-bc6663103d97" xmlns:ns3="838afb97-f7f9-44f5-9ee6-9dcf1d7ae8ae" targetNamespace="http://schemas.microsoft.com/office/2006/metadata/properties" ma:root="true" ma:fieldsID="a07281235a123cfbc8f9cfc1d62b45f1" ns2:_="" ns3:_="">
    <xsd:import namespace="a2422941-0881-44d6-bb07-bc6663103d97"/>
    <xsd:import namespace="838afb97-f7f9-44f5-9ee6-9dcf1d7ae8a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EventHashCode" minOccurs="0"/>
                <xsd:element ref="ns2:MediaServiceGenerationTim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422941-0881-44d6-bb07-bc6663103d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11da7c8-5be0-46f4-8f6f-799b444c9c4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38afb97-f7f9-44f5-9ee6-9dcf1d7ae8a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81f6ef2-43c1-4cdd-aba4-16a7d83d94dc}" ma:internalName="TaxCatchAll" ma:showField="CatchAllData" ma:web="838afb97-f7f9-44f5-9ee6-9dcf1d7ae8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1C1191-17D9-48AB-91CB-6A5B81730DB6}">
  <ds:schemaRefs>
    <ds:schemaRef ds:uri="a2422941-0881-44d6-bb07-bc6663103d97"/>
    <ds:schemaRef ds:uri="http://purl.org/dc/elements/1.1/"/>
    <ds:schemaRef ds:uri="http://purl.org/dc/dcmitype/"/>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 ds:uri="838afb97-f7f9-44f5-9ee6-9dcf1d7ae8ae"/>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D85F6B53-6D57-486F-B5A2-07C043180948}">
  <ds:schemaRefs>
    <ds:schemaRef ds:uri="http://schemas.microsoft.com/sharepoint/v3/contenttype/forms"/>
  </ds:schemaRefs>
</ds:datastoreItem>
</file>

<file path=customXml/itemProps3.xml><?xml version="1.0" encoding="utf-8"?>
<ds:datastoreItem xmlns:ds="http://schemas.openxmlformats.org/officeDocument/2006/customXml" ds:itemID="{36885344-F5BF-4A30-89F3-74C07ADE94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422941-0881-44d6-bb07-bc6663103d97"/>
    <ds:schemaRef ds:uri="838afb97-f7f9-44f5-9ee6-9dcf1d7ae8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6721</TotalTime>
  <Words>2203</Words>
  <Application>Microsoft Office PowerPoint</Application>
  <PresentationFormat>Widescreen</PresentationFormat>
  <Paragraphs>559</Paragraphs>
  <Slides>19</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Courier New</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Anvita | Churchgate Partners</dc:creator>
  <cp:lastModifiedBy>Jaylaxmi S Kumar</cp:lastModifiedBy>
  <cp:revision>64</cp:revision>
  <dcterms:created xsi:type="dcterms:W3CDTF">2022-01-24T09:25:36Z</dcterms:created>
  <dcterms:modified xsi:type="dcterms:W3CDTF">2022-11-14T12:53:50Z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0x0101003D639BA7885AA441A36F53259FFDCF5D</vt:lpwstr>
  </property>
  <property fmtid="{D5CDD505-2E9C-101B-9397-08002B2CF9AE}" pid="3" name="MediaServiceImageTags">
    <vt:lpwstr/>
  </property>
</Properties>
</file>